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a28618703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8d47efc014f47"/>
  </p:sldMasterIdLst>
  <p:sldIdLst>
    <p:sldId xmlns:r="http://schemas.openxmlformats.org/officeDocument/2006/relationships" id="256" r:id="R09c9a3165b234d73"/>
    <p:sldId xmlns:r="http://schemas.openxmlformats.org/officeDocument/2006/relationships" id="257" r:id="R5302ddd9ce7843da"/>
    <p:sldId xmlns:r="http://schemas.openxmlformats.org/officeDocument/2006/relationships" id="258" r:id="Rf5f60313c1db4a27"/>
    <p:sldId xmlns:r="http://schemas.openxmlformats.org/officeDocument/2006/relationships" id="259" r:id="R43788a9caf7b432b"/>
    <p:sldId xmlns:r="http://schemas.openxmlformats.org/officeDocument/2006/relationships" id="260" r:id="Re64e78c3680f47a8"/>
    <p:sldId xmlns:r="http://schemas.openxmlformats.org/officeDocument/2006/relationships" id="261" r:id="Ra55afcd29da648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8d47efc014f47" /><Relationship Type="http://schemas.openxmlformats.org/officeDocument/2006/relationships/slide" Target="/ppt/slides/slide1.xml" Id="R09c9a3165b234d73" /><Relationship Type="http://schemas.openxmlformats.org/officeDocument/2006/relationships/slide" Target="/ppt/slides/slide2.xml" Id="R5302ddd9ce7843da" /><Relationship Type="http://schemas.openxmlformats.org/officeDocument/2006/relationships/slide" Target="/ppt/slides/slide3.xml" Id="Rf5f60313c1db4a27" /><Relationship Type="http://schemas.openxmlformats.org/officeDocument/2006/relationships/slide" Target="/ppt/slides/slide4.xml" Id="R43788a9caf7b432b" /><Relationship Type="http://schemas.openxmlformats.org/officeDocument/2006/relationships/slide" Target="/ppt/slides/slide5.xml" Id="Re64e78c3680f47a8" /><Relationship Type="http://schemas.openxmlformats.org/officeDocument/2006/relationships/slide" Target="/ppt/slides/slide6.xml" Id="Ra55afcd29da648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5c8e966cfd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e37055c254656" /><Relationship Type="http://schemas.openxmlformats.org/officeDocument/2006/relationships/theme" Target="/ppt/slideMasters/theme/theme1.xml" Id="R6cb206407f904f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e37055c25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afd0542bb45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d585d8ba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5e0a6456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2bd9313f8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3ecd74fce4c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3091da7a9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