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e0758185a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aae24afe864110"/>
  </p:sldMasterIdLst>
  <p:sldIdLst>
    <p:sldId xmlns:r="http://schemas.openxmlformats.org/officeDocument/2006/relationships" id="256" r:id="R4317cad2aeef44c4"/>
    <p:sldId xmlns:r="http://schemas.openxmlformats.org/officeDocument/2006/relationships" id="257" r:id="R9ed7020582b64700"/>
    <p:sldId xmlns:r="http://schemas.openxmlformats.org/officeDocument/2006/relationships" id="258" r:id="Ra63d9e0b7009499c"/>
    <p:sldId xmlns:r="http://schemas.openxmlformats.org/officeDocument/2006/relationships" id="259" r:id="R7765aa2971964c56"/>
    <p:sldId xmlns:r="http://schemas.openxmlformats.org/officeDocument/2006/relationships" id="260" r:id="R6ff88ef88f7f41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ae24afe864110" /><Relationship Type="http://schemas.openxmlformats.org/officeDocument/2006/relationships/slide" Target="/ppt/slides/slide1.xml" Id="R4317cad2aeef44c4" /><Relationship Type="http://schemas.openxmlformats.org/officeDocument/2006/relationships/slide" Target="/ppt/slides/slide2.xml" Id="R9ed7020582b64700" /><Relationship Type="http://schemas.openxmlformats.org/officeDocument/2006/relationships/slide" Target="/ppt/slides/slide3.xml" Id="Ra63d9e0b7009499c" /><Relationship Type="http://schemas.openxmlformats.org/officeDocument/2006/relationships/slide" Target="/ppt/slides/slide4.xml" Id="R7765aa2971964c56" /><Relationship Type="http://schemas.openxmlformats.org/officeDocument/2006/relationships/slide" Target="/ppt/slides/slide5.xml" Id="R6ff88ef88f7f41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d1ccd20c7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0675ddf134135" /><Relationship Type="http://schemas.openxmlformats.org/officeDocument/2006/relationships/theme" Target="/ppt/slideMasters/theme/theme1.xml" Id="R8817c3ab894a43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0675ddf1341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709b895cb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4b4813e694d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8cfc839b940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14d03407c48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b46942c7a4f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