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0bbc8517c845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919d7d38584289"/>
  </p:sldMasterIdLst>
  <p:sldIdLst>
    <p:sldId xmlns:r="http://schemas.openxmlformats.org/officeDocument/2006/relationships" id="256" r:id="Rc019033986de4a6a"/>
    <p:sldId xmlns:r="http://schemas.openxmlformats.org/officeDocument/2006/relationships" id="257" r:id="Rf91b0d7d88744b5b"/>
    <p:sldId xmlns:r="http://schemas.openxmlformats.org/officeDocument/2006/relationships" id="258" r:id="R69092cf53a414c8e"/>
    <p:sldId xmlns:r="http://schemas.openxmlformats.org/officeDocument/2006/relationships" id="259" r:id="Rad23889ded204816"/>
    <p:sldId xmlns:r="http://schemas.openxmlformats.org/officeDocument/2006/relationships" id="260" r:id="Rcf10fa10bff948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919d7d38584289" /><Relationship Type="http://schemas.openxmlformats.org/officeDocument/2006/relationships/slide" Target="/ppt/slides/slide1.xml" Id="Rc019033986de4a6a" /><Relationship Type="http://schemas.openxmlformats.org/officeDocument/2006/relationships/slide" Target="/ppt/slides/slide2.xml" Id="Rf91b0d7d88744b5b" /><Relationship Type="http://schemas.openxmlformats.org/officeDocument/2006/relationships/slide" Target="/ppt/slides/slide3.xml" Id="R69092cf53a414c8e" /><Relationship Type="http://schemas.openxmlformats.org/officeDocument/2006/relationships/slide" Target="/ppt/slides/slide4.xml" Id="Rad23889ded204816" /><Relationship Type="http://schemas.openxmlformats.org/officeDocument/2006/relationships/slide" Target="/ppt/slides/slide5.xml" Id="Rcf10fa10bff948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c1e05be47b4e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33c1212ef3437c" /><Relationship Type="http://schemas.openxmlformats.org/officeDocument/2006/relationships/theme" Target="/ppt/slideMasters/theme/theme1.xml" Id="R61dd169a4eb147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33c1212ef343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1e64e358fe4f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d6c9ad34f140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56b6761d3844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51cb6dd1314b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5b1b12544749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TELL-IT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TELL-IT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TELL-IT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TELL-IT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TELL-IT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TELL-IT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982 597 749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TELL-IT AS</a:t>
            </a:r>
          </a:p>
        </p:txBody>
      </p:sp>
    </p:spTree>
  </p:cSld>
  <p:clrMapOvr>
    <a:masterClrMapping xmlns:a="http://schemas.openxmlformats.org/drawingml/2006/main"/>
  </p:clrMapOvr>
</p:sld>
</file>