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6d8683c94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22791b245447c"/>
  </p:sldMasterIdLst>
  <p:sldIdLst>
    <p:sldId xmlns:r="http://schemas.openxmlformats.org/officeDocument/2006/relationships" id="256" r:id="R780e9633a9754b7d"/>
    <p:sldId xmlns:r="http://schemas.openxmlformats.org/officeDocument/2006/relationships" id="257" r:id="R58f79d926f094e43"/>
    <p:sldId xmlns:r="http://schemas.openxmlformats.org/officeDocument/2006/relationships" id="258" r:id="R7b9ec44279a04c73"/>
    <p:sldId xmlns:r="http://schemas.openxmlformats.org/officeDocument/2006/relationships" id="259" r:id="R522731f20a8747e8"/>
    <p:sldId xmlns:r="http://schemas.openxmlformats.org/officeDocument/2006/relationships" id="260" r:id="R48dfc5ec9912494d"/>
    <p:sldId xmlns:r="http://schemas.openxmlformats.org/officeDocument/2006/relationships" id="261" r:id="R3cbe9e94f1514394"/>
    <p:sldId xmlns:r="http://schemas.openxmlformats.org/officeDocument/2006/relationships" id="262" r:id="R77e363694729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22791b245447c" /><Relationship Type="http://schemas.openxmlformats.org/officeDocument/2006/relationships/slide" Target="/ppt/slides/slide1.xml" Id="R780e9633a9754b7d" /><Relationship Type="http://schemas.openxmlformats.org/officeDocument/2006/relationships/slide" Target="/ppt/slides/slide2.xml" Id="R58f79d926f094e43" /><Relationship Type="http://schemas.openxmlformats.org/officeDocument/2006/relationships/slide" Target="/ppt/slides/slide3.xml" Id="R7b9ec44279a04c73" /><Relationship Type="http://schemas.openxmlformats.org/officeDocument/2006/relationships/slide" Target="/ppt/slides/slide4.xml" Id="R522731f20a8747e8" /><Relationship Type="http://schemas.openxmlformats.org/officeDocument/2006/relationships/slide" Target="/ppt/slides/slide5.xml" Id="R48dfc5ec9912494d" /><Relationship Type="http://schemas.openxmlformats.org/officeDocument/2006/relationships/slide" Target="/ppt/slides/slide6.xml" Id="R3cbe9e94f1514394" /><Relationship Type="http://schemas.openxmlformats.org/officeDocument/2006/relationships/slide" Target="/ppt/slides/slide7.xml" Id="R77e363694729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3221d66e3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3afc1e0c424c" /><Relationship Type="http://schemas.openxmlformats.org/officeDocument/2006/relationships/theme" Target="/ppt/slideMasters/theme/theme1.xml" Id="R9f11dbabe75e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33afc1e0c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25d057c2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163f8ab6f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9ed50cb3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234b9009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1b32ccf45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4b42fa27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d8509bed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DREYER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ØKONOMI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Krognessvegen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74 50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982 562 813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