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fbe4332eab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83983d7b644d3"/>
  </p:sldMasterIdLst>
  <p:sldIdLst>
    <p:sldId xmlns:r="http://schemas.openxmlformats.org/officeDocument/2006/relationships" id="256" r:id="R1a2fa44bd8ae4f20"/>
    <p:sldId xmlns:r="http://schemas.openxmlformats.org/officeDocument/2006/relationships" id="257" r:id="Rc9dc99bcb14843de"/>
    <p:sldId xmlns:r="http://schemas.openxmlformats.org/officeDocument/2006/relationships" id="258" r:id="R2dbb5be4e08e442c"/>
    <p:sldId xmlns:r="http://schemas.openxmlformats.org/officeDocument/2006/relationships" id="259" r:id="R798a7d7c15fc4512"/>
    <p:sldId xmlns:r="http://schemas.openxmlformats.org/officeDocument/2006/relationships" id="260" r:id="R15ed6acee8ee40c5"/>
    <p:sldId xmlns:r="http://schemas.openxmlformats.org/officeDocument/2006/relationships" id="261" r:id="Rcb8973fbfb844dbd"/>
    <p:sldId xmlns:r="http://schemas.openxmlformats.org/officeDocument/2006/relationships" id="262" r:id="Ra49f4a183671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83983d7b644d3" /><Relationship Type="http://schemas.openxmlformats.org/officeDocument/2006/relationships/slide" Target="/ppt/slides/slide1.xml" Id="R1a2fa44bd8ae4f20" /><Relationship Type="http://schemas.openxmlformats.org/officeDocument/2006/relationships/slide" Target="/ppt/slides/slide2.xml" Id="Rc9dc99bcb14843de" /><Relationship Type="http://schemas.openxmlformats.org/officeDocument/2006/relationships/slide" Target="/ppt/slides/slide3.xml" Id="R2dbb5be4e08e442c" /><Relationship Type="http://schemas.openxmlformats.org/officeDocument/2006/relationships/slide" Target="/ppt/slides/slide4.xml" Id="R798a7d7c15fc4512" /><Relationship Type="http://schemas.openxmlformats.org/officeDocument/2006/relationships/slide" Target="/ppt/slides/slide5.xml" Id="R15ed6acee8ee40c5" /><Relationship Type="http://schemas.openxmlformats.org/officeDocument/2006/relationships/slide" Target="/ppt/slides/slide6.xml" Id="Rcb8973fbfb844dbd" /><Relationship Type="http://schemas.openxmlformats.org/officeDocument/2006/relationships/slide" Target="/ppt/slides/slide7.xml" Id="Ra49f4a183671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4aad596a145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d31779fd1406e" /><Relationship Type="http://schemas.openxmlformats.org/officeDocument/2006/relationships/theme" Target="/ppt/slideMasters/theme/theme1.xml" Id="R44205213c5e14d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4d31779fd140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58a6876394e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bf3de011b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d87963c7c4c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482c85d6f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c0c87ee0a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4bde54954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3c065de544a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 HOLDINGSELSKAP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HOLDINGSELSKAP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882 710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1 401 179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LARS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Fjellterrasse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myhreogsonn@gmail.com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982 534 321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HOLDINGSELSKAP AS</a:t>
            </a:r>
          </a:p>
        </p:txBody>
      </p:sp>
    </p:spTree>
  </p:cSld>
  <p:clrMapOvr>
    <a:masterClrMapping xmlns:a="http://schemas.openxmlformats.org/drawingml/2006/main"/>
  </p:clrMapOvr>
</p:sld>
</file>