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49a8a10cda0409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a5a1a896b634e5c"/>
  </p:sldMasterIdLst>
  <p:sldIdLst>
    <p:sldId xmlns:r="http://schemas.openxmlformats.org/officeDocument/2006/relationships" id="256" r:id="R6181279e940d45cc"/>
    <p:sldId xmlns:r="http://schemas.openxmlformats.org/officeDocument/2006/relationships" id="257" r:id="R4b9c18a3501c44f8"/>
    <p:sldId xmlns:r="http://schemas.openxmlformats.org/officeDocument/2006/relationships" id="258" r:id="Rc96637bcab694f33"/>
    <p:sldId xmlns:r="http://schemas.openxmlformats.org/officeDocument/2006/relationships" id="259" r:id="Rde61d14746464c3e"/>
    <p:sldId xmlns:r="http://schemas.openxmlformats.org/officeDocument/2006/relationships" id="260" r:id="R6741d49d27b649b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5a1a896b634e5c" /><Relationship Type="http://schemas.openxmlformats.org/officeDocument/2006/relationships/slide" Target="/ppt/slides/slide1.xml" Id="R6181279e940d45cc" /><Relationship Type="http://schemas.openxmlformats.org/officeDocument/2006/relationships/slide" Target="/ppt/slides/slide2.xml" Id="R4b9c18a3501c44f8" /><Relationship Type="http://schemas.openxmlformats.org/officeDocument/2006/relationships/slide" Target="/ppt/slides/slide3.xml" Id="Rc96637bcab694f33" /><Relationship Type="http://schemas.openxmlformats.org/officeDocument/2006/relationships/slide" Target="/ppt/slides/slide4.xml" Id="Rde61d14746464c3e" /><Relationship Type="http://schemas.openxmlformats.org/officeDocument/2006/relationships/slide" Target="/ppt/slides/slide5.xml" Id="R6741d49d27b649b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45713973d840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7abd131cb544eb" /><Relationship Type="http://schemas.openxmlformats.org/officeDocument/2006/relationships/theme" Target="/ppt/slideMasters/theme/theme1.xml" Id="R484d65947239448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67abd131cb544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896ff949eb427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c9e2f848b743d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f34ea7ae9649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2ccadc23242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27847698d4c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LØKKEMYRA LAGERHALL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LØKKEMYRA LAGERHALL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982 432 413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LØKKEMYRA LAGERHALL AS</a:t>
            </a:r>
          </a:p>
        </p:txBody>
      </p:sp>
    </p:spTree>
  </p:cSld>
  <p:clrMapOvr>
    <a:masterClrMapping xmlns:a="http://schemas.openxmlformats.org/drawingml/2006/main"/>
  </p:clrMapOvr>
</p:sld>
</file>