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6f162498a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d509b9ba84c77"/>
  </p:sldMasterIdLst>
  <p:sldIdLst>
    <p:sldId xmlns:r="http://schemas.openxmlformats.org/officeDocument/2006/relationships" id="256" r:id="R7d68535b235f4f2d"/>
    <p:sldId xmlns:r="http://schemas.openxmlformats.org/officeDocument/2006/relationships" id="257" r:id="R89d1761834cf4b03"/>
    <p:sldId xmlns:r="http://schemas.openxmlformats.org/officeDocument/2006/relationships" id="258" r:id="R8d8b5f260ec14410"/>
    <p:sldId xmlns:r="http://schemas.openxmlformats.org/officeDocument/2006/relationships" id="259" r:id="R8bbed804f4044aeb"/>
    <p:sldId xmlns:r="http://schemas.openxmlformats.org/officeDocument/2006/relationships" id="260" r:id="R6a3ba9adce30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d509b9ba84c77" /><Relationship Type="http://schemas.openxmlformats.org/officeDocument/2006/relationships/slide" Target="/ppt/slides/slide1.xml" Id="R7d68535b235f4f2d" /><Relationship Type="http://schemas.openxmlformats.org/officeDocument/2006/relationships/slide" Target="/ppt/slides/slide2.xml" Id="R89d1761834cf4b03" /><Relationship Type="http://schemas.openxmlformats.org/officeDocument/2006/relationships/slide" Target="/ppt/slides/slide3.xml" Id="R8d8b5f260ec14410" /><Relationship Type="http://schemas.openxmlformats.org/officeDocument/2006/relationships/slide" Target="/ppt/slides/slide4.xml" Id="R8bbed804f4044aeb" /><Relationship Type="http://schemas.openxmlformats.org/officeDocument/2006/relationships/slide" Target="/ppt/slides/slide5.xml" Id="R6a3ba9adce30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6fd8e4923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00a83bbe14e29" /><Relationship Type="http://schemas.openxmlformats.org/officeDocument/2006/relationships/theme" Target="/ppt/slideMasters/theme/theme1.xml" Id="R1bf35385d4b3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00a83bbe1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4675b567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e1235809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563f13412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abee9659b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d1f9f809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