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1bf3c0b58043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72a83d06b046cc"/>
  </p:sldMasterIdLst>
  <p:sldIdLst>
    <p:sldId xmlns:r="http://schemas.openxmlformats.org/officeDocument/2006/relationships" id="256" r:id="R28faa2daad6e4762"/>
    <p:sldId xmlns:r="http://schemas.openxmlformats.org/officeDocument/2006/relationships" id="257" r:id="Rd306e45c921e4fee"/>
    <p:sldId xmlns:r="http://schemas.openxmlformats.org/officeDocument/2006/relationships" id="258" r:id="R243760a9dec14330"/>
    <p:sldId xmlns:r="http://schemas.openxmlformats.org/officeDocument/2006/relationships" id="259" r:id="R11eabb8410264b5e"/>
    <p:sldId xmlns:r="http://schemas.openxmlformats.org/officeDocument/2006/relationships" id="260" r:id="R943fea9bdcd94a8e"/>
    <p:sldId xmlns:r="http://schemas.openxmlformats.org/officeDocument/2006/relationships" id="261" r:id="R7e27997a91b243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72a83d06b046cc" /><Relationship Type="http://schemas.openxmlformats.org/officeDocument/2006/relationships/slide" Target="/ppt/slides/slide1.xml" Id="R28faa2daad6e4762" /><Relationship Type="http://schemas.openxmlformats.org/officeDocument/2006/relationships/slide" Target="/ppt/slides/slide2.xml" Id="Rd306e45c921e4fee" /><Relationship Type="http://schemas.openxmlformats.org/officeDocument/2006/relationships/slide" Target="/ppt/slides/slide3.xml" Id="R243760a9dec14330" /><Relationship Type="http://schemas.openxmlformats.org/officeDocument/2006/relationships/slide" Target="/ppt/slides/slide4.xml" Id="R11eabb8410264b5e" /><Relationship Type="http://schemas.openxmlformats.org/officeDocument/2006/relationships/slide" Target="/ppt/slides/slide5.xml" Id="R943fea9bdcd94a8e" /><Relationship Type="http://schemas.openxmlformats.org/officeDocument/2006/relationships/slide" Target="/ppt/slides/slide6.xml" Id="R7e27997a91b243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898c9b0a5241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423c65ade428f" /><Relationship Type="http://schemas.openxmlformats.org/officeDocument/2006/relationships/theme" Target="/ppt/slideMasters/theme/theme1.xml" Id="R4c4afd2928fb40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0423c65ade42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28049de5140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c5f5d01494e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11eb6f4444c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4be8ee8114d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3a7e6900e43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00304ab3a4f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AMUNDSEN &amp; SAMUELSEN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&amp; SAMUELSEN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&amp; SAMUELSEN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&amp; SAMUELSEN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&amp; SAMUELSEN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&amp; SAMUELSEN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7 496 545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7 507 781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&amp; SAMUELSEN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982 359 147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&amp; SAMUELSEN AS</a:t>
            </a:r>
          </a:p>
        </p:txBody>
      </p:sp>
    </p:spTree>
  </p:cSld>
  <p:clrMapOvr>
    <a:masterClrMapping xmlns:a="http://schemas.openxmlformats.org/drawingml/2006/main"/>
  </p:clrMapOvr>
</p:sld>
</file>