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dbcf7b87e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d1afa6ee9e430a"/>
  </p:sldMasterIdLst>
  <p:sldIdLst>
    <p:sldId xmlns:r="http://schemas.openxmlformats.org/officeDocument/2006/relationships" id="256" r:id="R11424a00507641c4"/>
    <p:sldId xmlns:r="http://schemas.openxmlformats.org/officeDocument/2006/relationships" id="257" r:id="R10dfed05028648fc"/>
    <p:sldId xmlns:r="http://schemas.openxmlformats.org/officeDocument/2006/relationships" id="258" r:id="R61b5f6f1aec34af9"/>
    <p:sldId xmlns:r="http://schemas.openxmlformats.org/officeDocument/2006/relationships" id="259" r:id="R6386eb1e9fc144e9"/>
    <p:sldId xmlns:r="http://schemas.openxmlformats.org/officeDocument/2006/relationships" id="260" r:id="Rdd99581492b74fc6"/>
    <p:sldId xmlns:r="http://schemas.openxmlformats.org/officeDocument/2006/relationships" id="261" r:id="R2413c57804ae42d3"/>
    <p:sldId xmlns:r="http://schemas.openxmlformats.org/officeDocument/2006/relationships" id="262" r:id="Rab51893405a1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1afa6ee9e430a" /><Relationship Type="http://schemas.openxmlformats.org/officeDocument/2006/relationships/slide" Target="/ppt/slides/slide1.xml" Id="R11424a00507641c4" /><Relationship Type="http://schemas.openxmlformats.org/officeDocument/2006/relationships/slide" Target="/ppt/slides/slide2.xml" Id="R10dfed05028648fc" /><Relationship Type="http://schemas.openxmlformats.org/officeDocument/2006/relationships/slide" Target="/ppt/slides/slide3.xml" Id="R61b5f6f1aec34af9" /><Relationship Type="http://schemas.openxmlformats.org/officeDocument/2006/relationships/slide" Target="/ppt/slides/slide4.xml" Id="R6386eb1e9fc144e9" /><Relationship Type="http://schemas.openxmlformats.org/officeDocument/2006/relationships/slide" Target="/ppt/slides/slide5.xml" Id="Rdd99581492b74fc6" /><Relationship Type="http://schemas.openxmlformats.org/officeDocument/2006/relationships/slide" Target="/ppt/slides/slide6.xml" Id="R2413c57804ae42d3" /><Relationship Type="http://schemas.openxmlformats.org/officeDocument/2006/relationships/slide" Target="/ppt/slides/slide7.xml" Id="Rab51893405a1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bc166d7e446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f16b1142d4bb4" /><Relationship Type="http://schemas.openxmlformats.org/officeDocument/2006/relationships/theme" Target="/ppt/slideMasters/theme/theme1.xml" Id="R4821b8d33e02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f16b1142d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2e02c81541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d706c2766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2b01e5b4e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25c6ee67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a40273903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834f9ff28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d8850be649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INSPIRATOR INVESTMENT NETWORK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INSPIRATOR INVESTMENT NETWORK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BRUNO KVAE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stein@inspirator.net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www.inspirator.net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982 345 995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