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7b7d36226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8cc92ca75429b"/>
  </p:sldMasterIdLst>
  <p:sldIdLst>
    <p:sldId xmlns:r="http://schemas.openxmlformats.org/officeDocument/2006/relationships" id="256" r:id="R92864bf8b670430d"/>
    <p:sldId xmlns:r="http://schemas.openxmlformats.org/officeDocument/2006/relationships" id="257" r:id="Rd046f021c8ff4096"/>
    <p:sldId xmlns:r="http://schemas.openxmlformats.org/officeDocument/2006/relationships" id="258" r:id="R31c903ced6f745cd"/>
    <p:sldId xmlns:r="http://schemas.openxmlformats.org/officeDocument/2006/relationships" id="259" r:id="R03d59893bf414b7d"/>
    <p:sldId xmlns:r="http://schemas.openxmlformats.org/officeDocument/2006/relationships" id="260" r:id="R6507e0c0d78746b3"/>
    <p:sldId xmlns:r="http://schemas.openxmlformats.org/officeDocument/2006/relationships" id="261" r:id="Raa5e437ea5d74ebf"/>
    <p:sldId xmlns:r="http://schemas.openxmlformats.org/officeDocument/2006/relationships" id="262" r:id="Rc490f232daae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8cc92ca75429b" /><Relationship Type="http://schemas.openxmlformats.org/officeDocument/2006/relationships/slide" Target="/ppt/slides/slide1.xml" Id="R92864bf8b670430d" /><Relationship Type="http://schemas.openxmlformats.org/officeDocument/2006/relationships/slide" Target="/ppt/slides/slide2.xml" Id="Rd046f021c8ff4096" /><Relationship Type="http://schemas.openxmlformats.org/officeDocument/2006/relationships/slide" Target="/ppt/slides/slide3.xml" Id="R31c903ced6f745cd" /><Relationship Type="http://schemas.openxmlformats.org/officeDocument/2006/relationships/slide" Target="/ppt/slides/slide4.xml" Id="R03d59893bf414b7d" /><Relationship Type="http://schemas.openxmlformats.org/officeDocument/2006/relationships/slide" Target="/ppt/slides/slide5.xml" Id="R6507e0c0d78746b3" /><Relationship Type="http://schemas.openxmlformats.org/officeDocument/2006/relationships/slide" Target="/ppt/slides/slide6.xml" Id="Raa5e437ea5d74ebf" /><Relationship Type="http://schemas.openxmlformats.org/officeDocument/2006/relationships/slide" Target="/ppt/slides/slide7.xml" Id="Rc490f232daae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eeb686d92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5c8c26e0401e" /><Relationship Type="http://schemas.openxmlformats.org/officeDocument/2006/relationships/theme" Target="/ppt/slideMasters/theme/theme1.xml" Id="R1ac20ddba59a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35c8c26e0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ca53bbdc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5fb534a5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f46b46cf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817ca29a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cf4bdcc8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cbd2159b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e7022b56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LINDBAK OFFICE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OFFICE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334 062 315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13 297 593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130 393 442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