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f79c7314364d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fc2b443c2f430c"/>
  </p:sldMasterIdLst>
  <p:sldIdLst>
    <p:sldId xmlns:r="http://schemas.openxmlformats.org/officeDocument/2006/relationships" id="256" r:id="R436335185f6e477e"/>
    <p:sldId xmlns:r="http://schemas.openxmlformats.org/officeDocument/2006/relationships" id="257" r:id="Rd2323af548b34f01"/>
    <p:sldId xmlns:r="http://schemas.openxmlformats.org/officeDocument/2006/relationships" id="258" r:id="Rbedeedb2627141f1"/>
    <p:sldId xmlns:r="http://schemas.openxmlformats.org/officeDocument/2006/relationships" id="259" r:id="R264ff5e677fa4067"/>
    <p:sldId xmlns:r="http://schemas.openxmlformats.org/officeDocument/2006/relationships" id="260" r:id="Rfcaa31f6f024453a"/>
    <p:sldId xmlns:r="http://schemas.openxmlformats.org/officeDocument/2006/relationships" id="261" r:id="R47aed7bfa9204950"/>
    <p:sldId xmlns:r="http://schemas.openxmlformats.org/officeDocument/2006/relationships" id="262" r:id="R2bf5a6d3854444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fc2b443c2f430c" /><Relationship Type="http://schemas.openxmlformats.org/officeDocument/2006/relationships/slide" Target="/ppt/slides/slide1.xml" Id="R436335185f6e477e" /><Relationship Type="http://schemas.openxmlformats.org/officeDocument/2006/relationships/slide" Target="/ppt/slides/slide2.xml" Id="Rd2323af548b34f01" /><Relationship Type="http://schemas.openxmlformats.org/officeDocument/2006/relationships/slide" Target="/ppt/slides/slide3.xml" Id="Rbedeedb2627141f1" /><Relationship Type="http://schemas.openxmlformats.org/officeDocument/2006/relationships/slide" Target="/ppt/slides/slide4.xml" Id="R264ff5e677fa4067" /><Relationship Type="http://schemas.openxmlformats.org/officeDocument/2006/relationships/slide" Target="/ppt/slides/slide5.xml" Id="Rfcaa31f6f024453a" /><Relationship Type="http://schemas.openxmlformats.org/officeDocument/2006/relationships/slide" Target="/ppt/slides/slide6.xml" Id="R47aed7bfa9204950" /><Relationship Type="http://schemas.openxmlformats.org/officeDocument/2006/relationships/slide" Target="/ppt/slides/slide7.xml" Id="R2bf5a6d3854444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6f8cfedfc648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dedd6b6c5402c" /><Relationship Type="http://schemas.openxmlformats.org/officeDocument/2006/relationships/theme" Target="/ppt/slideMasters/theme/theme1.xml" Id="R2b6e40d831774c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8dedd6b6c540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4cb9252154d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6bae11cfb4b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a2e1903ab45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45f5d6d2845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8c0299f564e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6664cbfb74b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d7f364e6640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KOLBOTNVEIEN 14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KOLBOTNVEIEN 14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KOLBOTNVEIEN 14 AS ble etablert [år] og holder til i Kolbotn.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KOLBOTNVEIEN 14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KOLBOTNVEIEN 14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KOLBOTNVEIEN 14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1 223 855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605 216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199 340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3 649 195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8 642 781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KOLBOTNVEIEN 14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RESSURS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KOLBOTNVEIEN 14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Kolbotnveien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1410 Kolbotn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982 298 113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KOLBOTNVEIEN 14 AS</a:t>
            </a:r>
          </a:p>
        </p:txBody>
      </p:sp>
    </p:spTree>
  </p:cSld>
  <p:clrMapOvr>
    <a:masterClrMapping xmlns:a="http://schemas.openxmlformats.org/drawingml/2006/main"/>
  </p:clrMapOvr>
</p:sld>
</file>