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6f18b9178f48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022aca3cb84da4"/>
  </p:sldMasterIdLst>
  <p:sldIdLst>
    <p:sldId xmlns:r="http://schemas.openxmlformats.org/officeDocument/2006/relationships" id="256" r:id="R2a12d49db7994640"/>
    <p:sldId xmlns:r="http://schemas.openxmlformats.org/officeDocument/2006/relationships" id="257" r:id="Re21e966b19444aa8"/>
    <p:sldId xmlns:r="http://schemas.openxmlformats.org/officeDocument/2006/relationships" id="258" r:id="R3f1d3158ab564c7d"/>
    <p:sldId xmlns:r="http://schemas.openxmlformats.org/officeDocument/2006/relationships" id="259" r:id="Rfd52c93feff84a92"/>
    <p:sldId xmlns:r="http://schemas.openxmlformats.org/officeDocument/2006/relationships" id="260" r:id="R678fbf0b425e4f92"/>
    <p:sldId xmlns:r="http://schemas.openxmlformats.org/officeDocument/2006/relationships" id="261" r:id="Ra71fe5b38f7f403f"/>
    <p:sldId xmlns:r="http://schemas.openxmlformats.org/officeDocument/2006/relationships" id="262" r:id="R20951947ddb443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22aca3cb84da4" /><Relationship Type="http://schemas.openxmlformats.org/officeDocument/2006/relationships/slide" Target="/ppt/slides/slide1.xml" Id="R2a12d49db7994640" /><Relationship Type="http://schemas.openxmlformats.org/officeDocument/2006/relationships/slide" Target="/ppt/slides/slide2.xml" Id="Re21e966b19444aa8" /><Relationship Type="http://schemas.openxmlformats.org/officeDocument/2006/relationships/slide" Target="/ppt/slides/slide3.xml" Id="R3f1d3158ab564c7d" /><Relationship Type="http://schemas.openxmlformats.org/officeDocument/2006/relationships/slide" Target="/ppt/slides/slide4.xml" Id="Rfd52c93feff84a92" /><Relationship Type="http://schemas.openxmlformats.org/officeDocument/2006/relationships/slide" Target="/ppt/slides/slide5.xml" Id="R678fbf0b425e4f92" /><Relationship Type="http://schemas.openxmlformats.org/officeDocument/2006/relationships/slide" Target="/ppt/slides/slide6.xml" Id="Ra71fe5b38f7f403f" /><Relationship Type="http://schemas.openxmlformats.org/officeDocument/2006/relationships/slide" Target="/ppt/slides/slide7.xml" Id="R20951947ddb443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0c44f94a644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00cd100844ff5" /><Relationship Type="http://schemas.openxmlformats.org/officeDocument/2006/relationships/theme" Target="/ppt/slideMasters/theme/theme1.xml" Id="R90e76b2d07e347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c00cd100844f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cc36a7a6c4f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44fbfa2f942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fba8ef05a4e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0207c5d4541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59b1916ae49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8de90c1104f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8c3dc07d143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 AS ble etablert [år] og holder til i Strandebarm.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53 469 314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5 712 073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14 699 265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23 128 140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PERMAKEM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H.I.BERGE TRANSPORT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Båtavika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5630 Strandebarm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kjell.berge@kvamnet.no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982 280 621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