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85d6343f1748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3edc200c7b494b"/>
  </p:sldMasterIdLst>
  <p:sldIdLst>
    <p:sldId xmlns:r="http://schemas.openxmlformats.org/officeDocument/2006/relationships" id="256" r:id="R377cb5c6900d48da"/>
    <p:sldId xmlns:r="http://schemas.openxmlformats.org/officeDocument/2006/relationships" id="257" r:id="R6aa32f0ed288472d"/>
    <p:sldId xmlns:r="http://schemas.openxmlformats.org/officeDocument/2006/relationships" id="258" r:id="R65eed78453184cc7"/>
    <p:sldId xmlns:r="http://schemas.openxmlformats.org/officeDocument/2006/relationships" id="259" r:id="R8fc27a4ba5424ac7"/>
    <p:sldId xmlns:r="http://schemas.openxmlformats.org/officeDocument/2006/relationships" id="260" r:id="R9555efe4b81746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3edc200c7b494b" /><Relationship Type="http://schemas.openxmlformats.org/officeDocument/2006/relationships/slide" Target="/ppt/slides/slide1.xml" Id="R377cb5c6900d48da" /><Relationship Type="http://schemas.openxmlformats.org/officeDocument/2006/relationships/slide" Target="/ppt/slides/slide2.xml" Id="R6aa32f0ed288472d" /><Relationship Type="http://schemas.openxmlformats.org/officeDocument/2006/relationships/slide" Target="/ppt/slides/slide3.xml" Id="R65eed78453184cc7" /><Relationship Type="http://schemas.openxmlformats.org/officeDocument/2006/relationships/slide" Target="/ppt/slides/slide4.xml" Id="R8fc27a4ba5424ac7" /><Relationship Type="http://schemas.openxmlformats.org/officeDocument/2006/relationships/slide" Target="/ppt/slides/slide5.xml" Id="R9555efe4b81746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9abbd225d144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3cbcc562c47ef" /><Relationship Type="http://schemas.openxmlformats.org/officeDocument/2006/relationships/theme" Target="/ppt/slideMasters/theme/theme1.xml" Id="R3796cd68b1f341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b3cbcc562c47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e2035fd9147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eaa3d1df642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9d210472b44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ad9b28fea45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3c62fc5f24b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BM NÆRINGSMEGLING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 NÆRINGSMEGLING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 NÆRINGSMEGLING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 NÆRINGSMEGLING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 NÆRINGSMEGLING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 NÆRINGSMEGLING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982 260 310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 NÆRINGSMEGLING AS</a:t>
            </a:r>
          </a:p>
        </p:txBody>
      </p:sp>
    </p:spTree>
  </p:cSld>
  <p:clrMapOvr>
    <a:masterClrMapping xmlns:a="http://schemas.openxmlformats.org/drawingml/2006/main"/>
  </p:clrMapOvr>
</p:sld>
</file>