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9bd7304b78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845bfe2184b00"/>
  </p:sldMasterIdLst>
  <p:sldIdLst>
    <p:sldId xmlns:r="http://schemas.openxmlformats.org/officeDocument/2006/relationships" id="256" r:id="R0c9c3e7d49c84d3c"/>
    <p:sldId xmlns:r="http://schemas.openxmlformats.org/officeDocument/2006/relationships" id="257" r:id="R052d0945da604e66"/>
    <p:sldId xmlns:r="http://schemas.openxmlformats.org/officeDocument/2006/relationships" id="258" r:id="R24b2d1d295604d83"/>
    <p:sldId xmlns:r="http://schemas.openxmlformats.org/officeDocument/2006/relationships" id="259" r:id="Rd58f247996534158"/>
    <p:sldId xmlns:r="http://schemas.openxmlformats.org/officeDocument/2006/relationships" id="260" r:id="R0b29397c5e064110"/>
    <p:sldId xmlns:r="http://schemas.openxmlformats.org/officeDocument/2006/relationships" id="261" r:id="R9e8f742d0ae4439a"/>
    <p:sldId xmlns:r="http://schemas.openxmlformats.org/officeDocument/2006/relationships" id="262" r:id="R86d04ee17ddb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845bfe2184b00" /><Relationship Type="http://schemas.openxmlformats.org/officeDocument/2006/relationships/slide" Target="/ppt/slides/slide1.xml" Id="R0c9c3e7d49c84d3c" /><Relationship Type="http://schemas.openxmlformats.org/officeDocument/2006/relationships/slide" Target="/ppt/slides/slide2.xml" Id="R052d0945da604e66" /><Relationship Type="http://schemas.openxmlformats.org/officeDocument/2006/relationships/slide" Target="/ppt/slides/slide3.xml" Id="R24b2d1d295604d83" /><Relationship Type="http://schemas.openxmlformats.org/officeDocument/2006/relationships/slide" Target="/ppt/slides/slide4.xml" Id="Rd58f247996534158" /><Relationship Type="http://schemas.openxmlformats.org/officeDocument/2006/relationships/slide" Target="/ppt/slides/slide5.xml" Id="R0b29397c5e064110" /><Relationship Type="http://schemas.openxmlformats.org/officeDocument/2006/relationships/slide" Target="/ppt/slides/slide6.xml" Id="R9e8f742d0ae4439a" /><Relationship Type="http://schemas.openxmlformats.org/officeDocument/2006/relationships/slide" Target="/ppt/slides/slide7.xml" Id="R86d04ee17ddb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9846ac8f540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6526b560d426d" /><Relationship Type="http://schemas.openxmlformats.org/officeDocument/2006/relationships/theme" Target="/ppt/slideMasters/theme/theme1.xml" Id="Ra839b9980552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6526b560d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8326549d5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8d45930c4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aa0c03d4b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fce8b837c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f20e3512a4e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765967a79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58b0879a6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14 877 909 584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214 420 675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168 498 848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328 556 287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1 455 077 839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Kalbakkvei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16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karl.erik.sagen@asko.no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982 081 998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OSLO AS</a:t>
            </a:r>
          </a:p>
        </p:txBody>
      </p:sp>
    </p:spTree>
  </p:cSld>
  <p:clrMapOvr>
    <a:masterClrMapping xmlns:a="http://schemas.openxmlformats.org/drawingml/2006/main"/>
  </p:clrMapOvr>
</p:sld>
</file>