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ff0e8992d48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1fa76cfba4231"/>
  </p:sldMasterIdLst>
  <p:sldIdLst>
    <p:sldId xmlns:r="http://schemas.openxmlformats.org/officeDocument/2006/relationships" id="256" r:id="R5d18c5ee0cd44122"/>
    <p:sldId xmlns:r="http://schemas.openxmlformats.org/officeDocument/2006/relationships" id="257" r:id="R40b62e5027e54ea0"/>
    <p:sldId xmlns:r="http://schemas.openxmlformats.org/officeDocument/2006/relationships" id="258" r:id="R49b24ed137ab42b5"/>
    <p:sldId xmlns:r="http://schemas.openxmlformats.org/officeDocument/2006/relationships" id="259" r:id="Rc68534f36d834090"/>
    <p:sldId xmlns:r="http://schemas.openxmlformats.org/officeDocument/2006/relationships" id="260" r:id="R03d5bfd0e7ba4238"/>
    <p:sldId xmlns:r="http://schemas.openxmlformats.org/officeDocument/2006/relationships" id="261" r:id="R4cd2303065574230"/>
    <p:sldId xmlns:r="http://schemas.openxmlformats.org/officeDocument/2006/relationships" id="262" r:id="R03f8dd0a1f12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1fa76cfba4231" /><Relationship Type="http://schemas.openxmlformats.org/officeDocument/2006/relationships/slide" Target="/ppt/slides/slide1.xml" Id="R5d18c5ee0cd44122" /><Relationship Type="http://schemas.openxmlformats.org/officeDocument/2006/relationships/slide" Target="/ppt/slides/slide2.xml" Id="R40b62e5027e54ea0" /><Relationship Type="http://schemas.openxmlformats.org/officeDocument/2006/relationships/slide" Target="/ppt/slides/slide3.xml" Id="R49b24ed137ab42b5" /><Relationship Type="http://schemas.openxmlformats.org/officeDocument/2006/relationships/slide" Target="/ppt/slides/slide4.xml" Id="Rc68534f36d834090" /><Relationship Type="http://schemas.openxmlformats.org/officeDocument/2006/relationships/slide" Target="/ppt/slides/slide5.xml" Id="R03d5bfd0e7ba4238" /><Relationship Type="http://schemas.openxmlformats.org/officeDocument/2006/relationships/slide" Target="/ppt/slides/slide6.xml" Id="R4cd2303065574230" /><Relationship Type="http://schemas.openxmlformats.org/officeDocument/2006/relationships/slide" Target="/ppt/slides/slide7.xml" Id="R03f8dd0a1f12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2938bff4a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1f8f0ab7142be" /><Relationship Type="http://schemas.openxmlformats.org/officeDocument/2006/relationships/theme" Target="/ppt/slideMasters/theme/theme1.xml" Id="Rf29d73c3ba35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1f8f0ab7142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73960098c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be1d8b58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cdd5ac1a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3513c7008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8d7cf85e445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8a78be93643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7e143aa7c4e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HERSTAD AS ble etablert [år] og holder til i Slitu.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2 682 269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19 963 965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21 830 505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ØYVIND BERNT JOHANSEN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KRISTIAN 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MARIE JOHANSEN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Askimveien 385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1859 Slitu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38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