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a4fe43123a4b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ef3011219f4942"/>
  </p:sldMasterIdLst>
  <p:sldIdLst>
    <p:sldId xmlns:r="http://schemas.openxmlformats.org/officeDocument/2006/relationships" id="256" r:id="R46c5572ad2ca40da"/>
    <p:sldId xmlns:r="http://schemas.openxmlformats.org/officeDocument/2006/relationships" id="257" r:id="Rd3862a07b76243a5"/>
    <p:sldId xmlns:r="http://schemas.openxmlformats.org/officeDocument/2006/relationships" id="258" r:id="Rdcb2f034380b49d1"/>
    <p:sldId xmlns:r="http://schemas.openxmlformats.org/officeDocument/2006/relationships" id="259" r:id="R9d8e46e311934314"/>
    <p:sldId xmlns:r="http://schemas.openxmlformats.org/officeDocument/2006/relationships" id="260" r:id="R1a253c4bbb7342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ef3011219f4942" /><Relationship Type="http://schemas.openxmlformats.org/officeDocument/2006/relationships/slide" Target="/ppt/slides/slide1.xml" Id="R46c5572ad2ca40da" /><Relationship Type="http://schemas.openxmlformats.org/officeDocument/2006/relationships/slide" Target="/ppt/slides/slide2.xml" Id="Rd3862a07b76243a5" /><Relationship Type="http://schemas.openxmlformats.org/officeDocument/2006/relationships/slide" Target="/ppt/slides/slide3.xml" Id="Rdcb2f034380b49d1" /><Relationship Type="http://schemas.openxmlformats.org/officeDocument/2006/relationships/slide" Target="/ppt/slides/slide4.xml" Id="R9d8e46e311934314" /><Relationship Type="http://schemas.openxmlformats.org/officeDocument/2006/relationships/slide" Target="/ppt/slides/slide5.xml" Id="R1a253c4bbb7342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8db4cad484f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b5aa6db6b411c" /><Relationship Type="http://schemas.openxmlformats.org/officeDocument/2006/relationships/theme" Target="/ppt/slideMasters/theme/theme1.xml" Id="R54fa9fcb7fc649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1b5aa6db6b41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b164811ea4c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5d07df9d043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980b30d6c45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ee5dab48a49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ea0ea5d454e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RESCUE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RESCUE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RESCUE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RESCUE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RESCUE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RESCUE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981 976 983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RESCUE AS</a:t>
            </a:r>
          </a:p>
        </p:txBody>
      </p:sp>
    </p:spTree>
  </p:cSld>
  <p:clrMapOvr>
    <a:masterClrMapping xmlns:a="http://schemas.openxmlformats.org/drawingml/2006/main"/>
  </p:clrMapOvr>
</p:sld>
</file>