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7927b193142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0537749a5b4216"/>
  </p:sldMasterIdLst>
  <p:sldIdLst>
    <p:sldId xmlns:r="http://schemas.openxmlformats.org/officeDocument/2006/relationships" id="256" r:id="R125a3f20ef6f481c"/>
    <p:sldId xmlns:r="http://schemas.openxmlformats.org/officeDocument/2006/relationships" id="257" r:id="R7b5fab1a9fbf4976"/>
    <p:sldId xmlns:r="http://schemas.openxmlformats.org/officeDocument/2006/relationships" id="258" r:id="R93a96e0e58644d1b"/>
    <p:sldId xmlns:r="http://schemas.openxmlformats.org/officeDocument/2006/relationships" id="259" r:id="R26446128bd304dec"/>
    <p:sldId xmlns:r="http://schemas.openxmlformats.org/officeDocument/2006/relationships" id="260" r:id="R1aa7e0043a2a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537749a5b4216" /><Relationship Type="http://schemas.openxmlformats.org/officeDocument/2006/relationships/slide" Target="/ppt/slides/slide1.xml" Id="R125a3f20ef6f481c" /><Relationship Type="http://schemas.openxmlformats.org/officeDocument/2006/relationships/slide" Target="/ppt/slides/slide2.xml" Id="R7b5fab1a9fbf4976" /><Relationship Type="http://schemas.openxmlformats.org/officeDocument/2006/relationships/slide" Target="/ppt/slides/slide3.xml" Id="R93a96e0e58644d1b" /><Relationship Type="http://schemas.openxmlformats.org/officeDocument/2006/relationships/slide" Target="/ppt/slides/slide4.xml" Id="R26446128bd304dec" /><Relationship Type="http://schemas.openxmlformats.org/officeDocument/2006/relationships/slide" Target="/ppt/slides/slide5.xml" Id="R1aa7e0043a2a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46cc4eb9f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cbdd18f4d4e1d" /><Relationship Type="http://schemas.openxmlformats.org/officeDocument/2006/relationships/theme" Target="/ppt/slideMasters/theme/theme1.xml" Id="R2b369e16d8ad48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cbdd18f4d4e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a955c930f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c3ac90eb944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500e87f74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80001af4e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cb35bbea146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HAVGØY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HAVGØY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981 940 962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HAVGØY AS</a:t>
            </a:r>
          </a:p>
        </p:txBody>
      </p:sp>
    </p:spTree>
  </p:cSld>
  <p:clrMapOvr>
    <a:masterClrMapping xmlns:a="http://schemas.openxmlformats.org/drawingml/2006/main"/>
  </p:clrMapOvr>
</p:sld>
</file>