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181f72667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f0a173ff64e16"/>
  </p:sldMasterIdLst>
  <p:sldIdLst>
    <p:sldId xmlns:r="http://schemas.openxmlformats.org/officeDocument/2006/relationships" id="256" r:id="Re414af03da5e4bc8"/>
    <p:sldId xmlns:r="http://schemas.openxmlformats.org/officeDocument/2006/relationships" id="257" r:id="R1be4281b5e1344bd"/>
    <p:sldId xmlns:r="http://schemas.openxmlformats.org/officeDocument/2006/relationships" id="258" r:id="R45e33994303249d0"/>
    <p:sldId xmlns:r="http://schemas.openxmlformats.org/officeDocument/2006/relationships" id="259" r:id="R796ae93dac614cee"/>
    <p:sldId xmlns:r="http://schemas.openxmlformats.org/officeDocument/2006/relationships" id="260" r:id="Rd55760fd2925466a"/>
    <p:sldId xmlns:r="http://schemas.openxmlformats.org/officeDocument/2006/relationships" id="261" r:id="R09ab71e4a2624f15"/>
    <p:sldId xmlns:r="http://schemas.openxmlformats.org/officeDocument/2006/relationships" id="262" r:id="R7cb1d35a2eb3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f0a173ff64e16" /><Relationship Type="http://schemas.openxmlformats.org/officeDocument/2006/relationships/slide" Target="/ppt/slides/slide1.xml" Id="Re414af03da5e4bc8" /><Relationship Type="http://schemas.openxmlformats.org/officeDocument/2006/relationships/slide" Target="/ppt/slides/slide2.xml" Id="R1be4281b5e1344bd" /><Relationship Type="http://schemas.openxmlformats.org/officeDocument/2006/relationships/slide" Target="/ppt/slides/slide3.xml" Id="R45e33994303249d0" /><Relationship Type="http://schemas.openxmlformats.org/officeDocument/2006/relationships/slide" Target="/ppt/slides/slide4.xml" Id="R796ae93dac614cee" /><Relationship Type="http://schemas.openxmlformats.org/officeDocument/2006/relationships/slide" Target="/ppt/slides/slide5.xml" Id="Rd55760fd2925466a" /><Relationship Type="http://schemas.openxmlformats.org/officeDocument/2006/relationships/slide" Target="/ppt/slides/slide6.xml" Id="R09ab71e4a2624f15" /><Relationship Type="http://schemas.openxmlformats.org/officeDocument/2006/relationships/slide" Target="/ppt/slides/slide7.xml" Id="R7cb1d35a2eb3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b51d66d46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743e25df140a8" /><Relationship Type="http://schemas.openxmlformats.org/officeDocument/2006/relationships/theme" Target="/ppt/slideMasters/theme/theme1.xml" Id="R36fda349ff994d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743e25df1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bd5fc3975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17efc9def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4947bcb1c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b20739bad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9da8a9f14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99143a6134a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5babd101c44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