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08d59c47b6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ae54b73b74d92"/>
  </p:sldMasterIdLst>
  <p:sldIdLst>
    <p:sldId xmlns:r="http://schemas.openxmlformats.org/officeDocument/2006/relationships" id="256" r:id="R2d86b7111a774faf"/>
    <p:sldId xmlns:r="http://schemas.openxmlformats.org/officeDocument/2006/relationships" id="257" r:id="R6edb18d25f6e4d78"/>
    <p:sldId xmlns:r="http://schemas.openxmlformats.org/officeDocument/2006/relationships" id="258" r:id="Rd588fe87ced34055"/>
    <p:sldId xmlns:r="http://schemas.openxmlformats.org/officeDocument/2006/relationships" id="259" r:id="Rac82d562e15e4f90"/>
    <p:sldId xmlns:r="http://schemas.openxmlformats.org/officeDocument/2006/relationships" id="260" r:id="Rea088f983634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ae54b73b74d92" /><Relationship Type="http://schemas.openxmlformats.org/officeDocument/2006/relationships/slide" Target="/ppt/slides/slide1.xml" Id="R2d86b7111a774faf" /><Relationship Type="http://schemas.openxmlformats.org/officeDocument/2006/relationships/slide" Target="/ppt/slides/slide2.xml" Id="R6edb18d25f6e4d78" /><Relationship Type="http://schemas.openxmlformats.org/officeDocument/2006/relationships/slide" Target="/ppt/slides/slide3.xml" Id="Rd588fe87ced34055" /><Relationship Type="http://schemas.openxmlformats.org/officeDocument/2006/relationships/slide" Target="/ppt/slides/slide4.xml" Id="Rac82d562e15e4f90" /><Relationship Type="http://schemas.openxmlformats.org/officeDocument/2006/relationships/slide" Target="/ppt/slides/slide5.xml" Id="Rea088f983634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f888ee9b64f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8c56db0c94dab" /><Relationship Type="http://schemas.openxmlformats.org/officeDocument/2006/relationships/theme" Target="/ppt/slideMasters/theme/theme1.xml" Id="R2f3abd6376e2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48c56db0c9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8fc71325d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fd6e3d03e45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feaf90edc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69875b4c94c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e0afb64a547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O-DGL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O-DGL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981 663 721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O-DGL AS</a:t>
            </a:r>
          </a:p>
        </p:txBody>
      </p:sp>
    </p:spTree>
  </p:cSld>
  <p:clrMapOvr>
    <a:masterClrMapping xmlns:a="http://schemas.openxmlformats.org/drawingml/2006/main"/>
  </p:clrMapOvr>
</p:sld>
</file>