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871ca23eb41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57261a034d4b10"/>
  </p:sldMasterIdLst>
  <p:sldIdLst>
    <p:sldId xmlns:r="http://schemas.openxmlformats.org/officeDocument/2006/relationships" id="256" r:id="Rb8ed5bcd428f492c"/>
    <p:sldId xmlns:r="http://schemas.openxmlformats.org/officeDocument/2006/relationships" id="257" r:id="Re15923e7acb44918"/>
    <p:sldId xmlns:r="http://schemas.openxmlformats.org/officeDocument/2006/relationships" id="258" r:id="R0818dba579874741"/>
    <p:sldId xmlns:r="http://schemas.openxmlformats.org/officeDocument/2006/relationships" id="259" r:id="Rc470f41d5c6946f0"/>
    <p:sldId xmlns:r="http://schemas.openxmlformats.org/officeDocument/2006/relationships" id="260" r:id="R0b913f3324814537"/>
    <p:sldId xmlns:r="http://schemas.openxmlformats.org/officeDocument/2006/relationships" id="261" r:id="R3ae7f99410d745f6"/>
    <p:sldId xmlns:r="http://schemas.openxmlformats.org/officeDocument/2006/relationships" id="262" r:id="R7eb0e3b4385a40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57261a034d4b10" /><Relationship Type="http://schemas.openxmlformats.org/officeDocument/2006/relationships/slide" Target="/ppt/slides/slide1.xml" Id="Rb8ed5bcd428f492c" /><Relationship Type="http://schemas.openxmlformats.org/officeDocument/2006/relationships/slide" Target="/ppt/slides/slide2.xml" Id="Re15923e7acb44918" /><Relationship Type="http://schemas.openxmlformats.org/officeDocument/2006/relationships/slide" Target="/ppt/slides/slide3.xml" Id="R0818dba579874741" /><Relationship Type="http://schemas.openxmlformats.org/officeDocument/2006/relationships/slide" Target="/ppt/slides/slide4.xml" Id="Rc470f41d5c6946f0" /><Relationship Type="http://schemas.openxmlformats.org/officeDocument/2006/relationships/slide" Target="/ppt/slides/slide5.xml" Id="R0b913f3324814537" /><Relationship Type="http://schemas.openxmlformats.org/officeDocument/2006/relationships/slide" Target="/ppt/slides/slide6.xml" Id="R3ae7f99410d745f6" /><Relationship Type="http://schemas.openxmlformats.org/officeDocument/2006/relationships/slide" Target="/ppt/slides/slide7.xml" Id="R7eb0e3b4385a40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207de942043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26fd8e8674a6d" /><Relationship Type="http://schemas.openxmlformats.org/officeDocument/2006/relationships/theme" Target="/ppt/slideMasters/theme/theme1.xml" Id="R01c86c0ec1ed45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726fd8e8674a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4918d68834c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10050a83c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b6054651448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a9f0bd92b4b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0d82d236742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98719d8b449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04417e6a146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BYGG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BYGG UTLEIE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34 819 492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 BORGAR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 DAG YNGVAR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ODD ARILD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LOYD-GEORG  –  24,8 %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Heddalsveien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