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6bc97f7c2049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2cee3b6bbf48c0"/>
  </p:sldMasterIdLst>
  <p:sldIdLst>
    <p:sldId xmlns:r="http://schemas.openxmlformats.org/officeDocument/2006/relationships" id="256" r:id="R014d95ae0ff14846"/>
    <p:sldId xmlns:r="http://schemas.openxmlformats.org/officeDocument/2006/relationships" id="257" r:id="R07fb70bd085f426e"/>
    <p:sldId xmlns:r="http://schemas.openxmlformats.org/officeDocument/2006/relationships" id="258" r:id="R6352b88ab3964906"/>
    <p:sldId xmlns:r="http://schemas.openxmlformats.org/officeDocument/2006/relationships" id="259" r:id="Reb4f8588b7c14e16"/>
    <p:sldId xmlns:r="http://schemas.openxmlformats.org/officeDocument/2006/relationships" id="260" r:id="R5af89c001188450e"/>
    <p:sldId xmlns:r="http://schemas.openxmlformats.org/officeDocument/2006/relationships" id="261" r:id="Ra0ffab75e4ec4dcf"/>
    <p:sldId xmlns:r="http://schemas.openxmlformats.org/officeDocument/2006/relationships" id="262" r:id="Rd951a86a468d46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2cee3b6bbf48c0" /><Relationship Type="http://schemas.openxmlformats.org/officeDocument/2006/relationships/slide" Target="/ppt/slides/slide1.xml" Id="R014d95ae0ff14846" /><Relationship Type="http://schemas.openxmlformats.org/officeDocument/2006/relationships/slide" Target="/ppt/slides/slide2.xml" Id="R07fb70bd085f426e" /><Relationship Type="http://schemas.openxmlformats.org/officeDocument/2006/relationships/slide" Target="/ppt/slides/slide3.xml" Id="R6352b88ab3964906" /><Relationship Type="http://schemas.openxmlformats.org/officeDocument/2006/relationships/slide" Target="/ppt/slides/slide4.xml" Id="Reb4f8588b7c14e16" /><Relationship Type="http://schemas.openxmlformats.org/officeDocument/2006/relationships/slide" Target="/ppt/slides/slide5.xml" Id="R5af89c001188450e" /><Relationship Type="http://schemas.openxmlformats.org/officeDocument/2006/relationships/slide" Target="/ppt/slides/slide6.xml" Id="Ra0ffab75e4ec4dcf" /><Relationship Type="http://schemas.openxmlformats.org/officeDocument/2006/relationships/slide" Target="/ppt/slides/slide7.xml" Id="Rd951a86a468d46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1325acff4d4a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d28219dd604629" /><Relationship Type="http://schemas.openxmlformats.org/officeDocument/2006/relationships/theme" Target="/ppt/slideMasters/theme/theme1.xml" Id="R2828bd76ac644a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d28219dd6046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9233ce571747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2d13829ab48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f11c48975a4a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0af9bf11a342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c234d9b0448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93fcf0ba3642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84cd0c476e45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SKATEN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SKATEN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655 599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92 543 573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93 811 238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JOHANNSON JOHAN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981 607 430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