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71427b951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2ad8a739f646b5"/>
  </p:sldMasterIdLst>
  <p:sldIdLst>
    <p:sldId xmlns:r="http://schemas.openxmlformats.org/officeDocument/2006/relationships" id="256" r:id="R35ca99b9e08546dd"/>
    <p:sldId xmlns:r="http://schemas.openxmlformats.org/officeDocument/2006/relationships" id="257" r:id="R7ff11af949254c92"/>
    <p:sldId xmlns:r="http://schemas.openxmlformats.org/officeDocument/2006/relationships" id="258" r:id="R50dd28f5e5b340c5"/>
    <p:sldId xmlns:r="http://schemas.openxmlformats.org/officeDocument/2006/relationships" id="259" r:id="R34120fdbcfc74723"/>
    <p:sldId xmlns:r="http://schemas.openxmlformats.org/officeDocument/2006/relationships" id="260" r:id="R403fdb5b641342fa"/>
    <p:sldId xmlns:r="http://schemas.openxmlformats.org/officeDocument/2006/relationships" id="261" r:id="Rad4f57c25cdf41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ad8a739f646b5" /><Relationship Type="http://schemas.openxmlformats.org/officeDocument/2006/relationships/slide" Target="/ppt/slides/slide1.xml" Id="R35ca99b9e08546dd" /><Relationship Type="http://schemas.openxmlformats.org/officeDocument/2006/relationships/slide" Target="/ppt/slides/slide2.xml" Id="R7ff11af949254c92" /><Relationship Type="http://schemas.openxmlformats.org/officeDocument/2006/relationships/slide" Target="/ppt/slides/slide3.xml" Id="R50dd28f5e5b340c5" /><Relationship Type="http://schemas.openxmlformats.org/officeDocument/2006/relationships/slide" Target="/ppt/slides/slide4.xml" Id="R34120fdbcfc74723" /><Relationship Type="http://schemas.openxmlformats.org/officeDocument/2006/relationships/slide" Target="/ppt/slides/slide5.xml" Id="R403fdb5b641342fa" /><Relationship Type="http://schemas.openxmlformats.org/officeDocument/2006/relationships/slide" Target="/ppt/slides/slide6.xml" Id="Rad4f57c25cdf41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6fa4c38b6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9d4353f2b4cc2" /><Relationship Type="http://schemas.openxmlformats.org/officeDocument/2006/relationships/theme" Target="/ppt/slideMasters/theme/theme1.xml" Id="R9915f796a491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9d4353f2b4c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959f3872a4e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ee5e5965044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07581cf5d4f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2ad7ce77a43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ef986169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30d50e354e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