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612676ccf64f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55e91245ca46ba"/>
  </p:sldMasterIdLst>
  <p:sldIdLst>
    <p:sldId xmlns:r="http://schemas.openxmlformats.org/officeDocument/2006/relationships" id="256" r:id="R6dcf545b257f40f1"/>
    <p:sldId xmlns:r="http://schemas.openxmlformats.org/officeDocument/2006/relationships" id="257" r:id="R0ba10146797445ef"/>
    <p:sldId xmlns:r="http://schemas.openxmlformats.org/officeDocument/2006/relationships" id="258" r:id="R9447492e68ff42d2"/>
    <p:sldId xmlns:r="http://schemas.openxmlformats.org/officeDocument/2006/relationships" id="259" r:id="R10348eecf23c408c"/>
    <p:sldId xmlns:r="http://schemas.openxmlformats.org/officeDocument/2006/relationships" id="260" r:id="Rcf2f3a4ef40e4420"/>
    <p:sldId xmlns:r="http://schemas.openxmlformats.org/officeDocument/2006/relationships" id="261" r:id="R64beb9d23f054b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55e91245ca46ba" /><Relationship Type="http://schemas.openxmlformats.org/officeDocument/2006/relationships/slide" Target="/ppt/slides/slide1.xml" Id="R6dcf545b257f40f1" /><Relationship Type="http://schemas.openxmlformats.org/officeDocument/2006/relationships/slide" Target="/ppt/slides/slide2.xml" Id="R0ba10146797445ef" /><Relationship Type="http://schemas.openxmlformats.org/officeDocument/2006/relationships/slide" Target="/ppt/slides/slide3.xml" Id="R9447492e68ff42d2" /><Relationship Type="http://schemas.openxmlformats.org/officeDocument/2006/relationships/slide" Target="/ppt/slides/slide4.xml" Id="R10348eecf23c408c" /><Relationship Type="http://schemas.openxmlformats.org/officeDocument/2006/relationships/slide" Target="/ppt/slides/slide5.xml" Id="Rcf2f3a4ef40e4420" /><Relationship Type="http://schemas.openxmlformats.org/officeDocument/2006/relationships/slide" Target="/ppt/slides/slide6.xml" Id="R64beb9d23f054b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76b187153d40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6197260274976" /><Relationship Type="http://schemas.openxmlformats.org/officeDocument/2006/relationships/theme" Target="/ppt/slideMasters/theme/theme1.xml" Id="R467ef63b1e3245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261972602749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fc1daafdb44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a6c304f1f48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684528a3f45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3158098dc4b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654c17bf548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0dacbd47446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CARE OF CONCEPTS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CARE OF CONCEPTS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2 462 051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2 488 200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981 472 721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