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6c4cc2f5e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dfa45e48942ec"/>
  </p:sldMasterIdLst>
  <p:sldIdLst>
    <p:sldId xmlns:r="http://schemas.openxmlformats.org/officeDocument/2006/relationships" id="256" r:id="Ra2694c3195434a67"/>
    <p:sldId xmlns:r="http://schemas.openxmlformats.org/officeDocument/2006/relationships" id="257" r:id="Rcbaf0a660c5c4d39"/>
    <p:sldId xmlns:r="http://schemas.openxmlformats.org/officeDocument/2006/relationships" id="258" r:id="R602f929c80b74880"/>
    <p:sldId xmlns:r="http://schemas.openxmlformats.org/officeDocument/2006/relationships" id="259" r:id="R834606d786e24b12"/>
    <p:sldId xmlns:r="http://schemas.openxmlformats.org/officeDocument/2006/relationships" id="260" r:id="R2732f67902f24ad2"/>
    <p:sldId xmlns:r="http://schemas.openxmlformats.org/officeDocument/2006/relationships" id="261" r:id="R0b51c3da77bd4a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dfa45e48942ec" /><Relationship Type="http://schemas.openxmlformats.org/officeDocument/2006/relationships/slide" Target="/ppt/slides/slide1.xml" Id="Ra2694c3195434a67" /><Relationship Type="http://schemas.openxmlformats.org/officeDocument/2006/relationships/slide" Target="/ppt/slides/slide2.xml" Id="Rcbaf0a660c5c4d39" /><Relationship Type="http://schemas.openxmlformats.org/officeDocument/2006/relationships/slide" Target="/ppt/slides/slide3.xml" Id="R602f929c80b74880" /><Relationship Type="http://schemas.openxmlformats.org/officeDocument/2006/relationships/slide" Target="/ppt/slides/slide4.xml" Id="R834606d786e24b12" /><Relationship Type="http://schemas.openxmlformats.org/officeDocument/2006/relationships/slide" Target="/ppt/slides/slide5.xml" Id="R2732f67902f24ad2" /><Relationship Type="http://schemas.openxmlformats.org/officeDocument/2006/relationships/slide" Target="/ppt/slides/slide6.xml" Id="R0b51c3da77bd4a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2d1353d89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6a88817c040ac" /><Relationship Type="http://schemas.openxmlformats.org/officeDocument/2006/relationships/theme" Target="/ppt/slideMasters/theme/theme1.xml" Id="R88f7a497cdfb41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6a88817c0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df9fb2dce44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16a25d33c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be0a3e5b5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64f6fce5f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c38ac2ab49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c2ef88144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