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5fa01e8d9d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4ac95ab9194ec1"/>
  </p:sldMasterIdLst>
  <p:sldIdLst>
    <p:sldId xmlns:r="http://schemas.openxmlformats.org/officeDocument/2006/relationships" id="256" r:id="R87a7598e0b484201"/>
    <p:sldId xmlns:r="http://schemas.openxmlformats.org/officeDocument/2006/relationships" id="257" r:id="Rbb38db65cc7e4965"/>
    <p:sldId xmlns:r="http://schemas.openxmlformats.org/officeDocument/2006/relationships" id="258" r:id="R72aaafac34b143f4"/>
    <p:sldId xmlns:r="http://schemas.openxmlformats.org/officeDocument/2006/relationships" id="259" r:id="Rdc2193e2e9e54b13"/>
    <p:sldId xmlns:r="http://schemas.openxmlformats.org/officeDocument/2006/relationships" id="260" r:id="Rc32ad359b6924ffc"/>
    <p:sldId xmlns:r="http://schemas.openxmlformats.org/officeDocument/2006/relationships" id="261" r:id="R977ca02a3ebd46e2"/>
    <p:sldId xmlns:r="http://schemas.openxmlformats.org/officeDocument/2006/relationships" id="262" r:id="Rcbea420cdca743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4ac95ab9194ec1" /><Relationship Type="http://schemas.openxmlformats.org/officeDocument/2006/relationships/slide" Target="/ppt/slides/slide1.xml" Id="R87a7598e0b484201" /><Relationship Type="http://schemas.openxmlformats.org/officeDocument/2006/relationships/slide" Target="/ppt/slides/slide2.xml" Id="Rbb38db65cc7e4965" /><Relationship Type="http://schemas.openxmlformats.org/officeDocument/2006/relationships/slide" Target="/ppt/slides/slide3.xml" Id="R72aaafac34b143f4" /><Relationship Type="http://schemas.openxmlformats.org/officeDocument/2006/relationships/slide" Target="/ppt/slides/slide4.xml" Id="Rdc2193e2e9e54b13" /><Relationship Type="http://schemas.openxmlformats.org/officeDocument/2006/relationships/slide" Target="/ppt/slides/slide5.xml" Id="Rc32ad359b6924ffc" /><Relationship Type="http://schemas.openxmlformats.org/officeDocument/2006/relationships/slide" Target="/ppt/slides/slide6.xml" Id="R977ca02a3ebd46e2" /><Relationship Type="http://schemas.openxmlformats.org/officeDocument/2006/relationships/slide" Target="/ppt/slides/slide7.xml" Id="Rcbea420cdca743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9b374ae7014b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614717b6b4e99" /><Relationship Type="http://schemas.openxmlformats.org/officeDocument/2006/relationships/theme" Target="/ppt/slideMasters/theme/theme1.xml" Id="Rec5794eefc9b43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8614717b6b4e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b9748cde248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b5f54a6be47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8f838715941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0ecd85f06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8a81ae11c48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932a4172649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f504d751748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