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37025b91d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6d9b1d4b35452a"/>
  </p:sldMasterIdLst>
  <p:sldIdLst>
    <p:sldId xmlns:r="http://schemas.openxmlformats.org/officeDocument/2006/relationships" id="256" r:id="Rb6832fc80fe946d7"/>
    <p:sldId xmlns:r="http://schemas.openxmlformats.org/officeDocument/2006/relationships" id="257" r:id="R62eba39027e84a7a"/>
    <p:sldId xmlns:r="http://schemas.openxmlformats.org/officeDocument/2006/relationships" id="258" r:id="R69bb86022ca74320"/>
    <p:sldId xmlns:r="http://schemas.openxmlformats.org/officeDocument/2006/relationships" id="259" r:id="Rb788e2fc3909462d"/>
    <p:sldId xmlns:r="http://schemas.openxmlformats.org/officeDocument/2006/relationships" id="260" r:id="R45af761c33494aff"/>
    <p:sldId xmlns:r="http://schemas.openxmlformats.org/officeDocument/2006/relationships" id="261" r:id="R087727c7cc5c44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d9b1d4b35452a" /><Relationship Type="http://schemas.openxmlformats.org/officeDocument/2006/relationships/slide" Target="/ppt/slides/slide1.xml" Id="Rb6832fc80fe946d7" /><Relationship Type="http://schemas.openxmlformats.org/officeDocument/2006/relationships/slide" Target="/ppt/slides/slide2.xml" Id="R62eba39027e84a7a" /><Relationship Type="http://schemas.openxmlformats.org/officeDocument/2006/relationships/slide" Target="/ppt/slides/slide3.xml" Id="R69bb86022ca74320" /><Relationship Type="http://schemas.openxmlformats.org/officeDocument/2006/relationships/slide" Target="/ppt/slides/slide4.xml" Id="Rb788e2fc3909462d" /><Relationship Type="http://schemas.openxmlformats.org/officeDocument/2006/relationships/slide" Target="/ppt/slides/slide5.xml" Id="R45af761c33494aff" /><Relationship Type="http://schemas.openxmlformats.org/officeDocument/2006/relationships/slide" Target="/ppt/slides/slide6.xml" Id="R087727c7cc5c44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46a1b7a74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542ef21d9404b" /><Relationship Type="http://schemas.openxmlformats.org/officeDocument/2006/relationships/theme" Target="/ppt/slideMasters/theme/theme1.xml" Id="Rcdc097adcf4e44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542ef21d940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7de3343f44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d824203a9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00feeb010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9c9b3872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e356164a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96c0d57cc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