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eb52b9f32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b602f74b14444"/>
  </p:sldMasterIdLst>
  <p:sldIdLst>
    <p:sldId xmlns:r="http://schemas.openxmlformats.org/officeDocument/2006/relationships" id="256" r:id="R0cfa8f5db8a54b8c"/>
    <p:sldId xmlns:r="http://schemas.openxmlformats.org/officeDocument/2006/relationships" id="257" r:id="R5d8e75281f5a44ba"/>
    <p:sldId xmlns:r="http://schemas.openxmlformats.org/officeDocument/2006/relationships" id="258" r:id="Rc31b71b520c24176"/>
    <p:sldId xmlns:r="http://schemas.openxmlformats.org/officeDocument/2006/relationships" id="259" r:id="Re00903897d524fe6"/>
    <p:sldId xmlns:r="http://schemas.openxmlformats.org/officeDocument/2006/relationships" id="260" r:id="R0a337bd45d3b4875"/>
    <p:sldId xmlns:r="http://schemas.openxmlformats.org/officeDocument/2006/relationships" id="261" r:id="Re56b20ccc86a4a5b"/>
    <p:sldId xmlns:r="http://schemas.openxmlformats.org/officeDocument/2006/relationships" id="262" r:id="R68235ec052f1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b602f74b14444" /><Relationship Type="http://schemas.openxmlformats.org/officeDocument/2006/relationships/slide" Target="/ppt/slides/slide1.xml" Id="R0cfa8f5db8a54b8c" /><Relationship Type="http://schemas.openxmlformats.org/officeDocument/2006/relationships/slide" Target="/ppt/slides/slide2.xml" Id="R5d8e75281f5a44ba" /><Relationship Type="http://schemas.openxmlformats.org/officeDocument/2006/relationships/slide" Target="/ppt/slides/slide3.xml" Id="Rc31b71b520c24176" /><Relationship Type="http://schemas.openxmlformats.org/officeDocument/2006/relationships/slide" Target="/ppt/slides/slide4.xml" Id="Re00903897d524fe6" /><Relationship Type="http://schemas.openxmlformats.org/officeDocument/2006/relationships/slide" Target="/ppt/slides/slide5.xml" Id="R0a337bd45d3b4875" /><Relationship Type="http://schemas.openxmlformats.org/officeDocument/2006/relationships/slide" Target="/ppt/slides/slide6.xml" Id="Re56b20ccc86a4a5b" /><Relationship Type="http://schemas.openxmlformats.org/officeDocument/2006/relationships/slide" Target="/ppt/slides/slide7.xml" Id="R68235ec052f1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c8041dbac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34e18947e4a0e" /><Relationship Type="http://schemas.openxmlformats.org/officeDocument/2006/relationships/theme" Target="/ppt/slideMasters/theme/theme1.xml" Id="Rf9283fd62560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34e18947e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3e477f31d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6407acd78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659f4b823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fcff4af50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11593dfc5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19a218203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3e65b843c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KVALHEIM &amp; 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&amp; COM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71 908 457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72 195 322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VORREN SIF B KVALHEIM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VORREN GAUTE VIGLEIK  –  36,8 %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ESPEN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Blålidvegen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bedrift@kvalheim.com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KVALHEIM &amp; COM AS</a:t>
            </a:r>
          </a:p>
        </p:txBody>
      </p:sp>
    </p:spTree>
  </p:cSld>
  <p:clrMapOvr>
    <a:masterClrMapping xmlns:a="http://schemas.openxmlformats.org/drawingml/2006/main"/>
  </p:clrMapOvr>
</p:sld>
</file>