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6e52f8e0d141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920238cbda499b"/>
  </p:sldMasterIdLst>
  <p:sldIdLst>
    <p:sldId xmlns:r="http://schemas.openxmlformats.org/officeDocument/2006/relationships" id="256" r:id="Rff2aa96201ed437a"/>
    <p:sldId xmlns:r="http://schemas.openxmlformats.org/officeDocument/2006/relationships" id="257" r:id="R59196275d0b04f72"/>
    <p:sldId xmlns:r="http://schemas.openxmlformats.org/officeDocument/2006/relationships" id="258" r:id="Rca3755ec88914a23"/>
    <p:sldId xmlns:r="http://schemas.openxmlformats.org/officeDocument/2006/relationships" id="259" r:id="R69c5eb350f9146c8"/>
    <p:sldId xmlns:r="http://schemas.openxmlformats.org/officeDocument/2006/relationships" id="260" r:id="R0eb5c1804332462b"/>
    <p:sldId xmlns:r="http://schemas.openxmlformats.org/officeDocument/2006/relationships" id="261" r:id="R17987faedb2a4bd9"/>
    <p:sldId xmlns:r="http://schemas.openxmlformats.org/officeDocument/2006/relationships" id="262" r:id="R3e614f08b4a447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920238cbda499b" /><Relationship Type="http://schemas.openxmlformats.org/officeDocument/2006/relationships/slide" Target="/ppt/slides/slide1.xml" Id="Rff2aa96201ed437a" /><Relationship Type="http://schemas.openxmlformats.org/officeDocument/2006/relationships/slide" Target="/ppt/slides/slide2.xml" Id="R59196275d0b04f72" /><Relationship Type="http://schemas.openxmlformats.org/officeDocument/2006/relationships/slide" Target="/ppt/slides/slide3.xml" Id="Rca3755ec88914a23" /><Relationship Type="http://schemas.openxmlformats.org/officeDocument/2006/relationships/slide" Target="/ppt/slides/slide4.xml" Id="R69c5eb350f9146c8" /><Relationship Type="http://schemas.openxmlformats.org/officeDocument/2006/relationships/slide" Target="/ppt/slides/slide5.xml" Id="R0eb5c1804332462b" /><Relationship Type="http://schemas.openxmlformats.org/officeDocument/2006/relationships/slide" Target="/ppt/slides/slide6.xml" Id="R17987faedb2a4bd9" /><Relationship Type="http://schemas.openxmlformats.org/officeDocument/2006/relationships/slide" Target="/ppt/slides/slide7.xml" Id="R3e614f08b4a447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8b69e288684c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385f039ac468d" /><Relationship Type="http://schemas.openxmlformats.org/officeDocument/2006/relationships/theme" Target="/ppt/slideMasters/theme/theme1.xml" Id="R0224bca1478f46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f385f039ac46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c30685cdc4c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e512ee2f541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8e9a323d64e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d18c702244b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6abe3580b4b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2b8b3bda74e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b9739febe40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 BJØRNSEN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 BJØRNSEN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36 255 181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4 091 685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3 264 597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4 411 947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15 245 471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CLB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Jærvegen 250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4341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42 60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981 237 242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 BJØRNSEN AS</a:t>
            </a:r>
          </a:p>
        </p:txBody>
      </p:sp>
    </p:spTree>
  </p:cSld>
  <p:clrMapOvr>
    <a:masterClrMapping xmlns:a="http://schemas.openxmlformats.org/drawingml/2006/main"/>
  </p:clrMapOvr>
</p:sld>
</file>