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8a3bceb9404c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b77d9e83a64f1f"/>
  </p:sldMasterIdLst>
  <p:sldIdLst>
    <p:sldId xmlns:r="http://schemas.openxmlformats.org/officeDocument/2006/relationships" id="256" r:id="R063cf79f459046b7"/>
    <p:sldId xmlns:r="http://schemas.openxmlformats.org/officeDocument/2006/relationships" id="257" r:id="R9da76a0520b24ae9"/>
    <p:sldId xmlns:r="http://schemas.openxmlformats.org/officeDocument/2006/relationships" id="258" r:id="R5a2864c416ba40c6"/>
    <p:sldId xmlns:r="http://schemas.openxmlformats.org/officeDocument/2006/relationships" id="259" r:id="Ra12975fceaa34049"/>
    <p:sldId xmlns:r="http://schemas.openxmlformats.org/officeDocument/2006/relationships" id="260" r:id="R036a575351bf4a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77d9e83a64f1f" /><Relationship Type="http://schemas.openxmlformats.org/officeDocument/2006/relationships/slide" Target="/ppt/slides/slide1.xml" Id="R063cf79f459046b7" /><Relationship Type="http://schemas.openxmlformats.org/officeDocument/2006/relationships/slide" Target="/ppt/slides/slide2.xml" Id="R9da76a0520b24ae9" /><Relationship Type="http://schemas.openxmlformats.org/officeDocument/2006/relationships/slide" Target="/ppt/slides/slide3.xml" Id="R5a2864c416ba40c6" /><Relationship Type="http://schemas.openxmlformats.org/officeDocument/2006/relationships/slide" Target="/ppt/slides/slide4.xml" Id="Ra12975fceaa34049" /><Relationship Type="http://schemas.openxmlformats.org/officeDocument/2006/relationships/slide" Target="/ppt/slides/slide5.xml" Id="R036a575351bf4a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314b226ff245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d5753f341455b" /><Relationship Type="http://schemas.openxmlformats.org/officeDocument/2006/relationships/theme" Target="/ppt/slideMasters/theme/theme1.xml" Id="R815732dac6dd49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5d5753f34145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611a16a564b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be189b1fc42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0cb78b95c45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b3696a38747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4a1d8b57f44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WING &amp; RIFLE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WING &amp; RIFLE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981 106 539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