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ab38e1d38c42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451de6d54540bb"/>
  </p:sldMasterIdLst>
  <p:sldIdLst>
    <p:sldId xmlns:r="http://schemas.openxmlformats.org/officeDocument/2006/relationships" id="256" r:id="R9c59bb1fd25b40fb"/>
    <p:sldId xmlns:r="http://schemas.openxmlformats.org/officeDocument/2006/relationships" id="257" r:id="Rf027b29aeecb403c"/>
    <p:sldId xmlns:r="http://schemas.openxmlformats.org/officeDocument/2006/relationships" id="258" r:id="R9e236f75413d4f0c"/>
    <p:sldId xmlns:r="http://schemas.openxmlformats.org/officeDocument/2006/relationships" id="259" r:id="R3161a6b9484d4dce"/>
    <p:sldId xmlns:r="http://schemas.openxmlformats.org/officeDocument/2006/relationships" id="260" r:id="Rb3054b07f5734217"/>
    <p:sldId xmlns:r="http://schemas.openxmlformats.org/officeDocument/2006/relationships" id="261" r:id="R598ed640cda94bd1"/>
    <p:sldId xmlns:r="http://schemas.openxmlformats.org/officeDocument/2006/relationships" id="262" r:id="R780114ff78ec45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451de6d54540bb" /><Relationship Type="http://schemas.openxmlformats.org/officeDocument/2006/relationships/slide" Target="/ppt/slides/slide1.xml" Id="R9c59bb1fd25b40fb" /><Relationship Type="http://schemas.openxmlformats.org/officeDocument/2006/relationships/slide" Target="/ppt/slides/slide2.xml" Id="Rf027b29aeecb403c" /><Relationship Type="http://schemas.openxmlformats.org/officeDocument/2006/relationships/slide" Target="/ppt/slides/slide3.xml" Id="R9e236f75413d4f0c" /><Relationship Type="http://schemas.openxmlformats.org/officeDocument/2006/relationships/slide" Target="/ppt/slides/slide4.xml" Id="R3161a6b9484d4dce" /><Relationship Type="http://schemas.openxmlformats.org/officeDocument/2006/relationships/slide" Target="/ppt/slides/slide5.xml" Id="Rb3054b07f5734217" /><Relationship Type="http://schemas.openxmlformats.org/officeDocument/2006/relationships/slide" Target="/ppt/slides/slide6.xml" Id="R598ed640cda94bd1" /><Relationship Type="http://schemas.openxmlformats.org/officeDocument/2006/relationships/slide" Target="/ppt/slides/slide7.xml" Id="R780114ff78ec45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a7d5208ae440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3045b9d0843d3" /><Relationship Type="http://schemas.openxmlformats.org/officeDocument/2006/relationships/theme" Target="/ppt/slideMasters/theme/theme1.xml" Id="Rf2ec2d9e70fa47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73045b9d0843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b854fa0284b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79c16b3e64d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c92acc02945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5602b36ea41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04099157d46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5d0eba35945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5a9568c6347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BF BYGG ALVDAL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 BYGG ALVDAL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BF BYGG ALVDAL AS ble etablert [år] og holder til i Alvdal.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 BYGG ALVDAL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 BYGG ALVDAL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 BYGG ALVDAL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55 323 583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5 026 476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3 676 546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13 103 557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43 672 981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 BYGG ALVDAL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FIGO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 BYGG ALVDAL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2560 Alvdal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48 75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981 099 621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 BYGG ALVDAL AS</a:t>
            </a:r>
          </a:p>
        </p:txBody>
      </p:sp>
    </p:spTree>
  </p:cSld>
  <p:clrMapOvr>
    <a:masterClrMapping xmlns:a="http://schemas.openxmlformats.org/drawingml/2006/main"/>
  </p:clrMapOvr>
</p:sld>
</file>