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c66c59ea214f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157de8efde42f3"/>
  </p:sldMasterIdLst>
  <p:sldIdLst>
    <p:sldId xmlns:r="http://schemas.openxmlformats.org/officeDocument/2006/relationships" id="256" r:id="R0bc0268d4a024840"/>
    <p:sldId xmlns:r="http://schemas.openxmlformats.org/officeDocument/2006/relationships" id="257" r:id="Rebbde31a9c3247fd"/>
    <p:sldId xmlns:r="http://schemas.openxmlformats.org/officeDocument/2006/relationships" id="258" r:id="R87b823279e9442d2"/>
    <p:sldId xmlns:r="http://schemas.openxmlformats.org/officeDocument/2006/relationships" id="259" r:id="Re658a68a1ab049e8"/>
    <p:sldId xmlns:r="http://schemas.openxmlformats.org/officeDocument/2006/relationships" id="260" r:id="R70fc4a82ca9d4d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57de8efde42f3" /><Relationship Type="http://schemas.openxmlformats.org/officeDocument/2006/relationships/slide" Target="/ppt/slides/slide1.xml" Id="R0bc0268d4a024840" /><Relationship Type="http://schemas.openxmlformats.org/officeDocument/2006/relationships/slide" Target="/ppt/slides/slide2.xml" Id="Rebbde31a9c3247fd" /><Relationship Type="http://schemas.openxmlformats.org/officeDocument/2006/relationships/slide" Target="/ppt/slides/slide3.xml" Id="R87b823279e9442d2" /><Relationship Type="http://schemas.openxmlformats.org/officeDocument/2006/relationships/slide" Target="/ppt/slides/slide4.xml" Id="Re658a68a1ab049e8" /><Relationship Type="http://schemas.openxmlformats.org/officeDocument/2006/relationships/slide" Target="/ppt/slides/slide5.xml" Id="R70fc4a82ca9d4d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80a2a7432146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ad1e9316b4699" /><Relationship Type="http://schemas.openxmlformats.org/officeDocument/2006/relationships/theme" Target="/ppt/slideMasters/theme/theme1.xml" Id="Re6d3ca7e7e0c4d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fad1e9316b46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cd64f801c46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188c5cf4c49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5428623c943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16b2fad634f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dae3727b040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NOPCO PAPER TECHNOLOGY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NOPCO PAPER TECHNOLOGY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981 063 708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