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6804240bc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80be8bea74bab"/>
  </p:sldMasterIdLst>
  <p:sldIdLst>
    <p:sldId xmlns:r="http://schemas.openxmlformats.org/officeDocument/2006/relationships" id="256" r:id="R1c234914b7704065"/>
    <p:sldId xmlns:r="http://schemas.openxmlformats.org/officeDocument/2006/relationships" id="257" r:id="Rbda0f4b5f6284e5e"/>
    <p:sldId xmlns:r="http://schemas.openxmlformats.org/officeDocument/2006/relationships" id="258" r:id="R639a7d20b9914c6f"/>
    <p:sldId xmlns:r="http://schemas.openxmlformats.org/officeDocument/2006/relationships" id="259" r:id="R3aee8d14eb0f4c33"/>
    <p:sldId xmlns:r="http://schemas.openxmlformats.org/officeDocument/2006/relationships" id="260" r:id="Rbd273bc376b44d0f"/>
    <p:sldId xmlns:r="http://schemas.openxmlformats.org/officeDocument/2006/relationships" id="261" r:id="Refddbd01b6bb4b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80be8bea74bab" /><Relationship Type="http://schemas.openxmlformats.org/officeDocument/2006/relationships/slide" Target="/ppt/slides/slide1.xml" Id="R1c234914b7704065" /><Relationship Type="http://schemas.openxmlformats.org/officeDocument/2006/relationships/slide" Target="/ppt/slides/slide2.xml" Id="Rbda0f4b5f6284e5e" /><Relationship Type="http://schemas.openxmlformats.org/officeDocument/2006/relationships/slide" Target="/ppt/slides/slide3.xml" Id="R639a7d20b9914c6f" /><Relationship Type="http://schemas.openxmlformats.org/officeDocument/2006/relationships/slide" Target="/ppt/slides/slide4.xml" Id="R3aee8d14eb0f4c33" /><Relationship Type="http://schemas.openxmlformats.org/officeDocument/2006/relationships/slide" Target="/ppt/slides/slide5.xml" Id="Rbd273bc376b44d0f" /><Relationship Type="http://schemas.openxmlformats.org/officeDocument/2006/relationships/slide" Target="/ppt/slides/slide6.xml" Id="Refddbd01b6bb4b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19261d28c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14968918d4b2a" /><Relationship Type="http://schemas.openxmlformats.org/officeDocument/2006/relationships/theme" Target="/ppt/slideMasters/theme/theme1.xml" Id="Rd99d38387c70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14968918d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216870f00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b162ede4b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992da3f09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98c8fdf15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c6933bcac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53d830a3142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