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cadcdaafc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5d01d75924d29"/>
  </p:sldMasterIdLst>
  <p:sldIdLst>
    <p:sldId xmlns:r="http://schemas.openxmlformats.org/officeDocument/2006/relationships" id="256" r:id="Rd14fd48843b04a7f"/>
    <p:sldId xmlns:r="http://schemas.openxmlformats.org/officeDocument/2006/relationships" id="257" r:id="R6feaf7846d694daa"/>
    <p:sldId xmlns:r="http://schemas.openxmlformats.org/officeDocument/2006/relationships" id="258" r:id="R3ba999c3013d4624"/>
    <p:sldId xmlns:r="http://schemas.openxmlformats.org/officeDocument/2006/relationships" id="259" r:id="Rc2fccc126e974177"/>
    <p:sldId xmlns:r="http://schemas.openxmlformats.org/officeDocument/2006/relationships" id="260" r:id="R8408a89fb6594862"/>
    <p:sldId xmlns:r="http://schemas.openxmlformats.org/officeDocument/2006/relationships" id="261" r:id="Rc0a44966a69e4455"/>
    <p:sldId xmlns:r="http://schemas.openxmlformats.org/officeDocument/2006/relationships" id="262" r:id="R81fa038595ca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5d01d75924d29" /><Relationship Type="http://schemas.openxmlformats.org/officeDocument/2006/relationships/slide" Target="/ppt/slides/slide1.xml" Id="Rd14fd48843b04a7f" /><Relationship Type="http://schemas.openxmlformats.org/officeDocument/2006/relationships/slide" Target="/ppt/slides/slide2.xml" Id="R6feaf7846d694daa" /><Relationship Type="http://schemas.openxmlformats.org/officeDocument/2006/relationships/slide" Target="/ppt/slides/slide3.xml" Id="R3ba999c3013d4624" /><Relationship Type="http://schemas.openxmlformats.org/officeDocument/2006/relationships/slide" Target="/ppt/slides/slide4.xml" Id="Rc2fccc126e974177" /><Relationship Type="http://schemas.openxmlformats.org/officeDocument/2006/relationships/slide" Target="/ppt/slides/slide5.xml" Id="R8408a89fb6594862" /><Relationship Type="http://schemas.openxmlformats.org/officeDocument/2006/relationships/slide" Target="/ppt/slides/slide6.xml" Id="Rc0a44966a69e4455" /><Relationship Type="http://schemas.openxmlformats.org/officeDocument/2006/relationships/slide" Target="/ppt/slides/slide7.xml" Id="R81fa038595ca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ada153650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109066ac412d" /><Relationship Type="http://schemas.openxmlformats.org/officeDocument/2006/relationships/theme" Target="/ppt/slideMasters/theme/theme1.xml" Id="R1d0650d5d9e4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f109066ac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bf76014b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149a874a8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44d93660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8412af49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b0779acd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de43fe8b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254af3bc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PROTOMORE KUNNSKAPSPARK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 KUNNSKAPSPARK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24 653 733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VARIG FORSIKRING NORDMØRE OG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6410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981 036 093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