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2061dac86442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f071dd9b7e4bb6"/>
  </p:sldMasterIdLst>
  <p:sldIdLst>
    <p:sldId xmlns:r="http://schemas.openxmlformats.org/officeDocument/2006/relationships" id="256" r:id="R0cb67685036643f0"/>
    <p:sldId xmlns:r="http://schemas.openxmlformats.org/officeDocument/2006/relationships" id="257" r:id="R0595fe0f2fb54de8"/>
    <p:sldId xmlns:r="http://schemas.openxmlformats.org/officeDocument/2006/relationships" id="258" r:id="R66573cfef54a4c83"/>
    <p:sldId xmlns:r="http://schemas.openxmlformats.org/officeDocument/2006/relationships" id="259" r:id="Re438cc5ca3544520"/>
    <p:sldId xmlns:r="http://schemas.openxmlformats.org/officeDocument/2006/relationships" id="260" r:id="Rb222bc6e525e4991"/>
    <p:sldId xmlns:r="http://schemas.openxmlformats.org/officeDocument/2006/relationships" id="261" r:id="R3d3ab55332bd4b11"/>
    <p:sldId xmlns:r="http://schemas.openxmlformats.org/officeDocument/2006/relationships" id="262" r:id="R71fd9d5e142640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f071dd9b7e4bb6" /><Relationship Type="http://schemas.openxmlformats.org/officeDocument/2006/relationships/slide" Target="/ppt/slides/slide1.xml" Id="R0cb67685036643f0" /><Relationship Type="http://schemas.openxmlformats.org/officeDocument/2006/relationships/slide" Target="/ppt/slides/slide2.xml" Id="R0595fe0f2fb54de8" /><Relationship Type="http://schemas.openxmlformats.org/officeDocument/2006/relationships/slide" Target="/ppt/slides/slide3.xml" Id="R66573cfef54a4c83" /><Relationship Type="http://schemas.openxmlformats.org/officeDocument/2006/relationships/slide" Target="/ppt/slides/slide4.xml" Id="Re438cc5ca3544520" /><Relationship Type="http://schemas.openxmlformats.org/officeDocument/2006/relationships/slide" Target="/ppt/slides/slide5.xml" Id="Rb222bc6e525e4991" /><Relationship Type="http://schemas.openxmlformats.org/officeDocument/2006/relationships/slide" Target="/ppt/slides/slide6.xml" Id="R3d3ab55332bd4b11" /><Relationship Type="http://schemas.openxmlformats.org/officeDocument/2006/relationships/slide" Target="/ppt/slides/slide7.xml" Id="R71fd9d5e142640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bea0b3efce48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d4e5daf9e4a1e" /><Relationship Type="http://schemas.openxmlformats.org/officeDocument/2006/relationships/theme" Target="/ppt/slideMasters/theme/theme1.xml" Id="R76b4ef92273a40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cd4e5daf9e4a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be8bef5cf4f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f0bee4f9342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f4790a3914e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bb749d4c048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26ab12c8542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46f4a9f12343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015b310ea4c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BRØDR. FLATEBØ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BRØDR. FLATEBØ AS ble etablert [år] og holder til i Etne.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52 419 679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3 734 724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3 850 429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15 066 945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28 133 357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P. FLATEBØ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Haukelivegen 1014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5590 Etne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980 890 813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