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731ed8726e47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50a775b0b84618"/>
  </p:sldMasterIdLst>
  <p:sldIdLst>
    <p:sldId xmlns:r="http://schemas.openxmlformats.org/officeDocument/2006/relationships" id="256" r:id="R845dbe6829b742c9"/>
    <p:sldId xmlns:r="http://schemas.openxmlformats.org/officeDocument/2006/relationships" id="257" r:id="R647bf7d9ec1248e8"/>
    <p:sldId xmlns:r="http://schemas.openxmlformats.org/officeDocument/2006/relationships" id="258" r:id="R7b78309124de4096"/>
    <p:sldId xmlns:r="http://schemas.openxmlformats.org/officeDocument/2006/relationships" id="259" r:id="R26efd991dcdb463b"/>
    <p:sldId xmlns:r="http://schemas.openxmlformats.org/officeDocument/2006/relationships" id="260" r:id="R71989bab67514f99"/>
    <p:sldId xmlns:r="http://schemas.openxmlformats.org/officeDocument/2006/relationships" id="261" r:id="R7f7b7673da57466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50a775b0b84618" /><Relationship Type="http://schemas.openxmlformats.org/officeDocument/2006/relationships/slide" Target="/ppt/slides/slide1.xml" Id="R845dbe6829b742c9" /><Relationship Type="http://schemas.openxmlformats.org/officeDocument/2006/relationships/slide" Target="/ppt/slides/slide2.xml" Id="R647bf7d9ec1248e8" /><Relationship Type="http://schemas.openxmlformats.org/officeDocument/2006/relationships/slide" Target="/ppt/slides/slide3.xml" Id="R7b78309124de4096" /><Relationship Type="http://schemas.openxmlformats.org/officeDocument/2006/relationships/slide" Target="/ppt/slides/slide4.xml" Id="R26efd991dcdb463b" /><Relationship Type="http://schemas.openxmlformats.org/officeDocument/2006/relationships/slide" Target="/ppt/slides/slide5.xml" Id="R71989bab67514f99" /><Relationship Type="http://schemas.openxmlformats.org/officeDocument/2006/relationships/slide" Target="/ppt/slides/slide6.xml" Id="R7f7b7673da57466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06b0b6e6c444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bbab5731fd4086" /><Relationship Type="http://schemas.openxmlformats.org/officeDocument/2006/relationships/theme" Target="/ppt/slideMasters/theme/theme1.xml" Id="R2facc305a10d45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3bbab5731fd40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8fa807f547463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62ff171b164f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c52583a55b42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36eedc67964a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ed45ce2a2f4c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2b0c8229b042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VESTFOLD TRENINGSUTSTYR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VESTFOLD TRENINGSUTSTYR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VESTFOLD TRENINGSUTSTYR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VESTFOLD TRENINGSUTSTYR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VESTFOLD TRENINGSUTSTYR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VESTFOLD TRENINGSUTSTYR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GOKSTAD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STEEN ARILD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VESTFOLD TRENINGSUTSTYR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980 796 248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VESTFOLD TRENINGSUTSTYR AS</a:t>
            </a:r>
          </a:p>
        </p:txBody>
      </p:sp>
    </p:spTree>
  </p:cSld>
  <p:clrMapOvr>
    <a:masterClrMapping xmlns:a="http://schemas.openxmlformats.org/drawingml/2006/main"/>
  </p:clrMapOvr>
</p:sld>
</file>