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77e59b03cf49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4ff9eaa6f844a4"/>
  </p:sldMasterIdLst>
  <p:sldIdLst>
    <p:sldId xmlns:r="http://schemas.openxmlformats.org/officeDocument/2006/relationships" id="256" r:id="Rf7a5f0eae08f4061"/>
    <p:sldId xmlns:r="http://schemas.openxmlformats.org/officeDocument/2006/relationships" id="257" r:id="Rebf86d895b174e08"/>
    <p:sldId xmlns:r="http://schemas.openxmlformats.org/officeDocument/2006/relationships" id="258" r:id="R4747ca450fab4762"/>
    <p:sldId xmlns:r="http://schemas.openxmlformats.org/officeDocument/2006/relationships" id="259" r:id="Rc9daac23fc3e4eaf"/>
    <p:sldId xmlns:r="http://schemas.openxmlformats.org/officeDocument/2006/relationships" id="260" r:id="R47a27d56bb4f44a8"/>
    <p:sldId xmlns:r="http://schemas.openxmlformats.org/officeDocument/2006/relationships" id="261" r:id="R9d1365ad318e4067"/>
    <p:sldId xmlns:r="http://schemas.openxmlformats.org/officeDocument/2006/relationships" id="262" r:id="R7f94b5d520dc40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4ff9eaa6f844a4" /><Relationship Type="http://schemas.openxmlformats.org/officeDocument/2006/relationships/slide" Target="/ppt/slides/slide1.xml" Id="Rf7a5f0eae08f4061" /><Relationship Type="http://schemas.openxmlformats.org/officeDocument/2006/relationships/slide" Target="/ppt/slides/slide2.xml" Id="Rebf86d895b174e08" /><Relationship Type="http://schemas.openxmlformats.org/officeDocument/2006/relationships/slide" Target="/ppt/slides/slide3.xml" Id="R4747ca450fab4762" /><Relationship Type="http://schemas.openxmlformats.org/officeDocument/2006/relationships/slide" Target="/ppt/slides/slide4.xml" Id="Rc9daac23fc3e4eaf" /><Relationship Type="http://schemas.openxmlformats.org/officeDocument/2006/relationships/slide" Target="/ppt/slides/slide5.xml" Id="R47a27d56bb4f44a8" /><Relationship Type="http://schemas.openxmlformats.org/officeDocument/2006/relationships/slide" Target="/ppt/slides/slide6.xml" Id="R9d1365ad318e4067" /><Relationship Type="http://schemas.openxmlformats.org/officeDocument/2006/relationships/slide" Target="/ppt/slides/slide7.xml" Id="R7f94b5d520dc40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8af5e770ef46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378f645764147" /><Relationship Type="http://schemas.openxmlformats.org/officeDocument/2006/relationships/theme" Target="/ppt/slideMasters/theme/theme1.xml" Id="R2ffe596a1a6d41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c378f6457641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f01f6c9b9431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0626a40cd4a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e29f11db84e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15b6679fc45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96485c92746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9b17644c245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f9f54ff2044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BILTREND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BILTREND AS ble etablert [år] og holder til i Tromsdalen.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−246 137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13 845 884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61 093 737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244 978 023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MOLUND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9020 Tromsdalen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97 49 30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980 689 921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BILTREND AS</a:t>
            </a:r>
          </a:p>
        </p:txBody>
      </p:sp>
    </p:spTree>
  </p:cSld>
  <p:clrMapOvr>
    <a:masterClrMapping xmlns:a="http://schemas.openxmlformats.org/drawingml/2006/main"/>
  </p:clrMapOvr>
</p:sld>
</file>