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64b290d86549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16a6af52794912"/>
  </p:sldMasterIdLst>
  <p:sldIdLst>
    <p:sldId xmlns:r="http://schemas.openxmlformats.org/officeDocument/2006/relationships" id="256" r:id="R2af1cf2fdd9d4717"/>
    <p:sldId xmlns:r="http://schemas.openxmlformats.org/officeDocument/2006/relationships" id="257" r:id="Re53203c3072844e7"/>
    <p:sldId xmlns:r="http://schemas.openxmlformats.org/officeDocument/2006/relationships" id="258" r:id="R8d364cfefb3d43de"/>
    <p:sldId xmlns:r="http://schemas.openxmlformats.org/officeDocument/2006/relationships" id="259" r:id="R17e77d4a6b8c41ae"/>
    <p:sldId xmlns:r="http://schemas.openxmlformats.org/officeDocument/2006/relationships" id="260" r:id="R53f0599cdf2944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16a6af52794912" /><Relationship Type="http://schemas.openxmlformats.org/officeDocument/2006/relationships/slide" Target="/ppt/slides/slide1.xml" Id="R2af1cf2fdd9d4717" /><Relationship Type="http://schemas.openxmlformats.org/officeDocument/2006/relationships/slide" Target="/ppt/slides/slide2.xml" Id="Re53203c3072844e7" /><Relationship Type="http://schemas.openxmlformats.org/officeDocument/2006/relationships/slide" Target="/ppt/slides/slide3.xml" Id="R8d364cfefb3d43de" /><Relationship Type="http://schemas.openxmlformats.org/officeDocument/2006/relationships/slide" Target="/ppt/slides/slide4.xml" Id="R17e77d4a6b8c41ae" /><Relationship Type="http://schemas.openxmlformats.org/officeDocument/2006/relationships/slide" Target="/ppt/slides/slide5.xml" Id="R53f0599cdf2944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337c9b008944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8e982246447cf" /><Relationship Type="http://schemas.openxmlformats.org/officeDocument/2006/relationships/theme" Target="/ppt/slideMasters/theme/theme1.xml" Id="Rad9cfafa33fe42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e8e982246447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37d01e63d45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cfe484d6e4d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650e4c2d24b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99c2b87f14c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bde7fde784d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ANLEGGSDRIFT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ANLEGGSDRIFT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980 646 556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ANLEGGSDRIFT AS</a:t>
            </a:r>
          </a:p>
        </p:txBody>
      </p:sp>
    </p:spTree>
  </p:cSld>
  <p:clrMapOvr>
    <a:masterClrMapping xmlns:a="http://schemas.openxmlformats.org/drawingml/2006/main"/>
  </p:clrMapOvr>
</p:sld>
</file>