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889293005543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af6c35cc7145ea"/>
  </p:sldMasterIdLst>
  <p:sldIdLst>
    <p:sldId xmlns:r="http://schemas.openxmlformats.org/officeDocument/2006/relationships" id="256" r:id="Rdc008808cab54ad7"/>
    <p:sldId xmlns:r="http://schemas.openxmlformats.org/officeDocument/2006/relationships" id="257" r:id="Re2bd93f45d38451c"/>
    <p:sldId xmlns:r="http://schemas.openxmlformats.org/officeDocument/2006/relationships" id="258" r:id="R67b2822ffc99435e"/>
    <p:sldId xmlns:r="http://schemas.openxmlformats.org/officeDocument/2006/relationships" id="259" r:id="Rf1967029b9ce423f"/>
    <p:sldId xmlns:r="http://schemas.openxmlformats.org/officeDocument/2006/relationships" id="260" r:id="R3d484fdda2e4431c"/>
    <p:sldId xmlns:r="http://schemas.openxmlformats.org/officeDocument/2006/relationships" id="261" r:id="R516bbffee2ad4c77"/>
    <p:sldId xmlns:r="http://schemas.openxmlformats.org/officeDocument/2006/relationships" id="262" r:id="R0ff292bb643a48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f6c35cc7145ea" /><Relationship Type="http://schemas.openxmlformats.org/officeDocument/2006/relationships/slide" Target="/ppt/slides/slide1.xml" Id="Rdc008808cab54ad7" /><Relationship Type="http://schemas.openxmlformats.org/officeDocument/2006/relationships/slide" Target="/ppt/slides/slide2.xml" Id="Re2bd93f45d38451c" /><Relationship Type="http://schemas.openxmlformats.org/officeDocument/2006/relationships/slide" Target="/ppt/slides/slide3.xml" Id="R67b2822ffc99435e" /><Relationship Type="http://schemas.openxmlformats.org/officeDocument/2006/relationships/slide" Target="/ppt/slides/slide4.xml" Id="Rf1967029b9ce423f" /><Relationship Type="http://schemas.openxmlformats.org/officeDocument/2006/relationships/slide" Target="/ppt/slides/slide5.xml" Id="R3d484fdda2e4431c" /><Relationship Type="http://schemas.openxmlformats.org/officeDocument/2006/relationships/slide" Target="/ppt/slides/slide6.xml" Id="R516bbffee2ad4c77" /><Relationship Type="http://schemas.openxmlformats.org/officeDocument/2006/relationships/slide" Target="/ppt/slides/slide7.xml" Id="R0ff292bb643a48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75c0db2814d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3a4d3043e46b4" /><Relationship Type="http://schemas.openxmlformats.org/officeDocument/2006/relationships/theme" Target="/ppt/slideMasters/theme/theme1.xml" Id="R58ca736117c840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e3a4d3043e46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79fd8cf494a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13cb3a83749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eec1e29594f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9731048ac48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b627ebb6745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14db6f95142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936a5691745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LAURITSEN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LAURITSEN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46 694 730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3 139 206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2 330 933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9 391 259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17 050 633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ALTENBURG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Århusvegen 224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53 23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980 429 970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