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22482faf9245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c25b9111464598"/>
  </p:sldMasterIdLst>
  <p:sldIdLst>
    <p:sldId xmlns:r="http://schemas.openxmlformats.org/officeDocument/2006/relationships" id="256" r:id="Rfab805dcd04f4b85"/>
    <p:sldId xmlns:r="http://schemas.openxmlformats.org/officeDocument/2006/relationships" id="257" r:id="R78a47c0b9d824c43"/>
    <p:sldId xmlns:r="http://schemas.openxmlformats.org/officeDocument/2006/relationships" id="258" r:id="R49f4fa841d8b40c0"/>
    <p:sldId xmlns:r="http://schemas.openxmlformats.org/officeDocument/2006/relationships" id="259" r:id="Rf304f2f102314051"/>
    <p:sldId xmlns:r="http://schemas.openxmlformats.org/officeDocument/2006/relationships" id="260" r:id="Rc70f87aca1594581"/>
    <p:sldId xmlns:r="http://schemas.openxmlformats.org/officeDocument/2006/relationships" id="261" r:id="Rb906af4448bf4f4e"/>
    <p:sldId xmlns:r="http://schemas.openxmlformats.org/officeDocument/2006/relationships" id="262" r:id="R1644f84a5d1341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c25b9111464598" /><Relationship Type="http://schemas.openxmlformats.org/officeDocument/2006/relationships/slide" Target="/ppt/slides/slide1.xml" Id="Rfab805dcd04f4b85" /><Relationship Type="http://schemas.openxmlformats.org/officeDocument/2006/relationships/slide" Target="/ppt/slides/slide2.xml" Id="R78a47c0b9d824c43" /><Relationship Type="http://schemas.openxmlformats.org/officeDocument/2006/relationships/slide" Target="/ppt/slides/slide3.xml" Id="R49f4fa841d8b40c0" /><Relationship Type="http://schemas.openxmlformats.org/officeDocument/2006/relationships/slide" Target="/ppt/slides/slide4.xml" Id="Rf304f2f102314051" /><Relationship Type="http://schemas.openxmlformats.org/officeDocument/2006/relationships/slide" Target="/ppt/slides/slide5.xml" Id="Rc70f87aca1594581" /><Relationship Type="http://schemas.openxmlformats.org/officeDocument/2006/relationships/slide" Target="/ppt/slides/slide6.xml" Id="Rb906af4448bf4f4e" /><Relationship Type="http://schemas.openxmlformats.org/officeDocument/2006/relationships/slide" Target="/ppt/slides/slide7.xml" Id="R1644f84a5d1341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4778f9bae149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a59e9189e4586" /><Relationship Type="http://schemas.openxmlformats.org/officeDocument/2006/relationships/theme" Target="/ppt/slideMasters/theme/theme1.xml" Id="R19d5435dc5bc4f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aa59e9189e45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505709f1146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5bd79a72b47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8ddb980de4d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d2abcec264d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491903f7348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8c38033b244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479906fbf46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BERGLY EIGEDOM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BERGLY EIGEDOM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2 393 802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1 912 772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1 515 520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1 472 850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3 132 808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FLEKKE SIV KRISTIN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ØEN FRANK OVE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Hafstadv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980 407 608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