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82ef21b072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70494433943c7"/>
  </p:sldMasterIdLst>
  <p:sldIdLst>
    <p:sldId xmlns:r="http://schemas.openxmlformats.org/officeDocument/2006/relationships" id="256" r:id="R42cf631e740b41e5"/>
    <p:sldId xmlns:r="http://schemas.openxmlformats.org/officeDocument/2006/relationships" id="257" r:id="R2dee7f52a6304f35"/>
    <p:sldId xmlns:r="http://schemas.openxmlformats.org/officeDocument/2006/relationships" id="258" r:id="R299f8c6fb4484c39"/>
    <p:sldId xmlns:r="http://schemas.openxmlformats.org/officeDocument/2006/relationships" id="259" r:id="R4a27c097846b4697"/>
    <p:sldId xmlns:r="http://schemas.openxmlformats.org/officeDocument/2006/relationships" id="260" r:id="R1184b184261842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70494433943c7" /><Relationship Type="http://schemas.openxmlformats.org/officeDocument/2006/relationships/slide" Target="/ppt/slides/slide1.xml" Id="R42cf631e740b41e5" /><Relationship Type="http://schemas.openxmlformats.org/officeDocument/2006/relationships/slide" Target="/ppt/slides/slide2.xml" Id="R2dee7f52a6304f35" /><Relationship Type="http://schemas.openxmlformats.org/officeDocument/2006/relationships/slide" Target="/ppt/slides/slide3.xml" Id="R299f8c6fb4484c39" /><Relationship Type="http://schemas.openxmlformats.org/officeDocument/2006/relationships/slide" Target="/ppt/slides/slide4.xml" Id="R4a27c097846b4697" /><Relationship Type="http://schemas.openxmlformats.org/officeDocument/2006/relationships/slide" Target="/ppt/slides/slide5.xml" Id="R1184b184261842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68307aff6640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993425c49f435d" /><Relationship Type="http://schemas.openxmlformats.org/officeDocument/2006/relationships/theme" Target="/ppt/slideMasters/theme/theme1.xml" Id="R871ec31a2e7942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993425c49f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32c2bae254e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a7ec365a64ef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a52805dd449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adf5e92f544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b61566d4e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SAKSENVIK EIENDOM DA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SAKSENVIK EIENDOM DA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Roger Jensen, Sjyveien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8253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ro-jens4@online.no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980 404 021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SAKSENVIK EIENDOM DA</a:t>
            </a:r>
          </a:p>
        </p:txBody>
      </p:sp>
    </p:spTree>
  </p:cSld>
  <p:clrMapOvr>
    <a:masterClrMapping xmlns:a="http://schemas.openxmlformats.org/drawingml/2006/main"/>
  </p:clrMapOvr>
</p:sld>
</file>