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2c97f591c94d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e55f295a4a4218"/>
  </p:sldMasterIdLst>
  <p:sldIdLst>
    <p:sldId xmlns:r="http://schemas.openxmlformats.org/officeDocument/2006/relationships" id="256" r:id="R3793c73de32f432a"/>
    <p:sldId xmlns:r="http://schemas.openxmlformats.org/officeDocument/2006/relationships" id="257" r:id="R73cf372ce9b74371"/>
    <p:sldId xmlns:r="http://schemas.openxmlformats.org/officeDocument/2006/relationships" id="258" r:id="R4c7f4a33f7004ba5"/>
    <p:sldId xmlns:r="http://schemas.openxmlformats.org/officeDocument/2006/relationships" id="259" r:id="R11d634be28cc44e0"/>
    <p:sldId xmlns:r="http://schemas.openxmlformats.org/officeDocument/2006/relationships" id="260" r:id="R38bf244eed2b413a"/>
    <p:sldId xmlns:r="http://schemas.openxmlformats.org/officeDocument/2006/relationships" id="261" r:id="R09bf40f6ac4d4131"/>
    <p:sldId xmlns:r="http://schemas.openxmlformats.org/officeDocument/2006/relationships" id="262" r:id="R51b266cf523a4f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e55f295a4a4218" /><Relationship Type="http://schemas.openxmlformats.org/officeDocument/2006/relationships/slide" Target="/ppt/slides/slide1.xml" Id="R3793c73de32f432a" /><Relationship Type="http://schemas.openxmlformats.org/officeDocument/2006/relationships/slide" Target="/ppt/slides/slide2.xml" Id="R73cf372ce9b74371" /><Relationship Type="http://schemas.openxmlformats.org/officeDocument/2006/relationships/slide" Target="/ppt/slides/slide3.xml" Id="R4c7f4a33f7004ba5" /><Relationship Type="http://schemas.openxmlformats.org/officeDocument/2006/relationships/slide" Target="/ppt/slides/slide4.xml" Id="R11d634be28cc44e0" /><Relationship Type="http://schemas.openxmlformats.org/officeDocument/2006/relationships/slide" Target="/ppt/slides/slide5.xml" Id="R38bf244eed2b413a" /><Relationship Type="http://schemas.openxmlformats.org/officeDocument/2006/relationships/slide" Target="/ppt/slides/slide6.xml" Id="R09bf40f6ac4d4131" /><Relationship Type="http://schemas.openxmlformats.org/officeDocument/2006/relationships/slide" Target="/ppt/slides/slide7.xml" Id="R51b266cf523a4f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0e63f308284b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8fd157dea6482a" /><Relationship Type="http://schemas.openxmlformats.org/officeDocument/2006/relationships/theme" Target="/ppt/slideMasters/theme/theme1.xml" Id="R337e00d6e9454e3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8fd157dea648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382f85906f47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f2f791d4d246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03f88a9760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6296ef151494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1a6b9caa38434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068aa7c4944e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80a84f0bf145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RINGALM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RINGALM AS ble etablert [år] og holder til i Næroset.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333 913 000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5 336 000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148 756 000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287 896 000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VIKEN SKOG SA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ALMENNINGSSAGA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BORREGAARD AS  –  15,0 %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Åsmarkvegen 840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2364 Næroset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34 97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www.ringalm.no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980 386 708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RINGALM AS</a:t>
            </a:r>
          </a:p>
        </p:txBody>
      </p:sp>
    </p:spTree>
  </p:cSld>
  <p:clrMapOvr>
    <a:masterClrMapping xmlns:a="http://schemas.openxmlformats.org/drawingml/2006/main"/>
  </p:clrMapOvr>
</p:sld>
</file>