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9b214230da43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54d6d7a0284ea0"/>
  </p:sldMasterIdLst>
  <p:sldIdLst>
    <p:sldId xmlns:r="http://schemas.openxmlformats.org/officeDocument/2006/relationships" id="256" r:id="R2fb872e2d4524bda"/>
    <p:sldId xmlns:r="http://schemas.openxmlformats.org/officeDocument/2006/relationships" id="257" r:id="Rdda3d1ac1e48437b"/>
    <p:sldId xmlns:r="http://schemas.openxmlformats.org/officeDocument/2006/relationships" id="258" r:id="R36ff4e02570f4cea"/>
    <p:sldId xmlns:r="http://schemas.openxmlformats.org/officeDocument/2006/relationships" id="259" r:id="R1cb0247780eb4283"/>
    <p:sldId xmlns:r="http://schemas.openxmlformats.org/officeDocument/2006/relationships" id="260" r:id="Ra5537f990bcc43bc"/>
    <p:sldId xmlns:r="http://schemas.openxmlformats.org/officeDocument/2006/relationships" id="261" r:id="Ref3fdca8643542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54d6d7a0284ea0" /><Relationship Type="http://schemas.openxmlformats.org/officeDocument/2006/relationships/slide" Target="/ppt/slides/slide1.xml" Id="R2fb872e2d4524bda" /><Relationship Type="http://schemas.openxmlformats.org/officeDocument/2006/relationships/slide" Target="/ppt/slides/slide2.xml" Id="Rdda3d1ac1e48437b" /><Relationship Type="http://schemas.openxmlformats.org/officeDocument/2006/relationships/slide" Target="/ppt/slides/slide3.xml" Id="R36ff4e02570f4cea" /><Relationship Type="http://schemas.openxmlformats.org/officeDocument/2006/relationships/slide" Target="/ppt/slides/slide4.xml" Id="R1cb0247780eb4283" /><Relationship Type="http://schemas.openxmlformats.org/officeDocument/2006/relationships/slide" Target="/ppt/slides/slide5.xml" Id="Ra5537f990bcc43bc" /><Relationship Type="http://schemas.openxmlformats.org/officeDocument/2006/relationships/slide" Target="/ppt/slides/slide6.xml" Id="Ref3fdca8643542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e7a43b88bb4f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24c0703fb4617" /><Relationship Type="http://schemas.openxmlformats.org/officeDocument/2006/relationships/theme" Target="/ppt/slideMasters/theme/theme1.xml" Id="R986e64a8417c46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024c0703fb46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1ccb32d0241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50c0ec7e44c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14bbf627b47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41ceb495941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5f98aa54143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913cb91cd4f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