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dece5dd71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a8243cf1704f34"/>
  </p:sldMasterIdLst>
  <p:sldIdLst>
    <p:sldId xmlns:r="http://schemas.openxmlformats.org/officeDocument/2006/relationships" id="256" r:id="Rc2ecb03db2244646"/>
    <p:sldId xmlns:r="http://schemas.openxmlformats.org/officeDocument/2006/relationships" id="257" r:id="R9c883f9ddfe5470f"/>
    <p:sldId xmlns:r="http://schemas.openxmlformats.org/officeDocument/2006/relationships" id="258" r:id="R323da1fbaf844de0"/>
    <p:sldId xmlns:r="http://schemas.openxmlformats.org/officeDocument/2006/relationships" id="259" r:id="Rd2b3e7fc43df4ba9"/>
    <p:sldId xmlns:r="http://schemas.openxmlformats.org/officeDocument/2006/relationships" id="260" r:id="R6e83a08870d94e82"/>
    <p:sldId xmlns:r="http://schemas.openxmlformats.org/officeDocument/2006/relationships" id="261" r:id="R58fbf5ef291a4c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8243cf1704f34" /><Relationship Type="http://schemas.openxmlformats.org/officeDocument/2006/relationships/slide" Target="/ppt/slides/slide1.xml" Id="Rc2ecb03db2244646" /><Relationship Type="http://schemas.openxmlformats.org/officeDocument/2006/relationships/slide" Target="/ppt/slides/slide2.xml" Id="R9c883f9ddfe5470f" /><Relationship Type="http://schemas.openxmlformats.org/officeDocument/2006/relationships/slide" Target="/ppt/slides/slide3.xml" Id="R323da1fbaf844de0" /><Relationship Type="http://schemas.openxmlformats.org/officeDocument/2006/relationships/slide" Target="/ppt/slides/slide4.xml" Id="Rd2b3e7fc43df4ba9" /><Relationship Type="http://schemas.openxmlformats.org/officeDocument/2006/relationships/slide" Target="/ppt/slides/slide5.xml" Id="R6e83a08870d94e82" /><Relationship Type="http://schemas.openxmlformats.org/officeDocument/2006/relationships/slide" Target="/ppt/slides/slide6.xml" Id="R58fbf5ef291a4c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b26391a8be42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4d57fe9294bc6" /><Relationship Type="http://schemas.openxmlformats.org/officeDocument/2006/relationships/theme" Target="/ppt/slideMasters/theme/theme1.xml" Id="R6cd93ef52d2143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34d57fe9294b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656fc0d974c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dc0ee6a6344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02f73b634c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bec894f674e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c279db85540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2d4257ae7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