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c5bdc4d184f4ae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38b4169f7e4575"/>
  </p:sldMasterIdLst>
  <p:sldIdLst>
    <p:sldId xmlns:r="http://schemas.openxmlformats.org/officeDocument/2006/relationships" id="256" r:id="R4f6d124dea6d4b01"/>
    <p:sldId xmlns:r="http://schemas.openxmlformats.org/officeDocument/2006/relationships" id="257" r:id="R26690a036b724b24"/>
    <p:sldId xmlns:r="http://schemas.openxmlformats.org/officeDocument/2006/relationships" id="258" r:id="Rd80b81151da24419"/>
    <p:sldId xmlns:r="http://schemas.openxmlformats.org/officeDocument/2006/relationships" id="259" r:id="R0be04179bba54334"/>
    <p:sldId xmlns:r="http://schemas.openxmlformats.org/officeDocument/2006/relationships" id="260" r:id="R245ad4efe2484b2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38b4169f7e4575" /><Relationship Type="http://schemas.openxmlformats.org/officeDocument/2006/relationships/slide" Target="/ppt/slides/slide1.xml" Id="R4f6d124dea6d4b01" /><Relationship Type="http://schemas.openxmlformats.org/officeDocument/2006/relationships/slide" Target="/ppt/slides/slide2.xml" Id="R26690a036b724b24" /><Relationship Type="http://schemas.openxmlformats.org/officeDocument/2006/relationships/slide" Target="/ppt/slides/slide3.xml" Id="Rd80b81151da24419" /><Relationship Type="http://schemas.openxmlformats.org/officeDocument/2006/relationships/slide" Target="/ppt/slides/slide4.xml" Id="R0be04179bba54334" /><Relationship Type="http://schemas.openxmlformats.org/officeDocument/2006/relationships/slide" Target="/ppt/slides/slide5.xml" Id="R245ad4efe2484b2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9c84e9dca2045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ee5604ea90444e" /><Relationship Type="http://schemas.openxmlformats.org/officeDocument/2006/relationships/theme" Target="/ppt/slideMasters/theme/theme1.xml" Id="Rad6da6b0eb4643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ee5604ea90444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a2c9f9f9094c0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002232b85946f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23f120f5014d7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e3256b8ea34e5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6bce940f944f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TRELASTEN TVEDESTRAND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TRELASTEN TVEDESTRAND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980 378 608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TRELASTEN TVEDESTRAND AS</a:t>
            </a:r>
          </a:p>
        </p:txBody>
      </p:sp>
    </p:spTree>
  </p:cSld>
  <p:clrMapOvr>
    <a:masterClrMapping xmlns:a="http://schemas.openxmlformats.org/drawingml/2006/main"/>
  </p:clrMapOvr>
</p:sld>
</file>