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0a251f6214e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c83f92579471d"/>
  </p:sldMasterIdLst>
  <p:sldIdLst>
    <p:sldId xmlns:r="http://schemas.openxmlformats.org/officeDocument/2006/relationships" id="256" r:id="R37df48110a534091"/>
    <p:sldId xmlns:r="http://schemas.openxmlformats.org/officeDocument/2006/relationships" id="257" r:id="Re980596885e54e06"/>
    <p:sldId xmlns:r="http://schemas.openxmlformats.org/officeDocument/2006/relationships" id="258" r:id="R8423743d68964cf0"/>
    <p:sldId xmlns:r="http://schemas.openxmlformats.org/officeDocument/2006/relationships" id="259" r:id="Rc13e433b22dd4900"/>
    <p:sldId xmlns:r="http://schemas.openxmlformats.org/officeDocument/2006/relationships" id="260" r:id="R0e305195666c488f"/>
    <p:sldId xmlns:r="http://schemas.openxmlformats.org/officeDocument/2006/relationships" id="261" r:id="R5e4bc4dacb5e4755"/>
    <p:sldId xmlns:r="http://schemas.openxmlformats.org/officeDocument/2006/relationships" id="262" r:id="R150991f65f30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c83f92579471d" /><Relationship Type="http://schemas.openxmlformats.org/officeDocument/2006/relationships/slide" Target="/ppt/slides/slide1.xml" Id="R37df48110a534091" /><Relationship Type="http://schemas.openxmlformats.org/officeDocument/2006/relationships/slide" Target="/ppt/slides/slide2.xml" Id="Re980596885e54e06" /><Relationship Type="http://schemas.openxmlformats.org/officeDocument/2006/relationships/slide" Target="/ppt/slides/slide3.xml" Id="R8423743d68964cf0" /><Relationship Type="http://schemas.openxmlformats.org/officeDocument/2006/relationships/slide" Target="/ppt/slides/slide4.xml" Id="Rc13e433b22dd4900" /><Relationship Type="http://schemas.openxmlformats.org/officeDocument/2006/relationships/slide" Target="/ppt/slides/slide5.xml" Id="R0e305195666c488f" /><Relationship Type="http://schemas.openxmlformats.org/officeDocument/2006/relationships/slide" Target="/ppt/slides/slide6.xml" Id="R5e4bc4dacb5e4755" /><Relationship Type="http://schemas.openxmlformats.org/officeDocument/2006/relationships/slide" Target="/ppt/slides/slide7.xml" Id="R150991f65f30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c86c8a647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cf167498d40aa" /><Relationship Type="http://schemas.openxmlformats.org/officeDocument/2006/relationships/theme" Target="/ppt/slideMasters/theme/theme1.xml" Id="Rf8d71d56935b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cf167498d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a0b14e0b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bde94b33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b20913d5f4e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497008c2d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bc1562f6c4b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2f503472e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67a70c089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SELBOE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SELBOE BYGG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31 593 327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9 573 860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22 386 910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ASKIL SELBOE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SELBOE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70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