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79c7ce286e49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e08d72f5f14c18"/>
  </p:sldMasterIdLst>
  <p:sldIdLst>
    <p:sldId xmlns:r="http://schemas.openxmlformats.org/officeDocument/2006/relationships" id="256" r:id="Rf95117f4794b43ff"/>
    <p:sldId xmlns:r="http://schemas.openxmlformats.org/officeDocument/2006/relationships" id="257" r:id="Rd706cb1fb68741a9"/>
    <p:sldId xmlns:r="http://schemas.openxmlformats.org/officeDocument/2006/relationships" id="258" r:id="R7dd9a4a145644c53"/>
    <p:sldId xmlns:r="http://schemas.openxmlformats.org/officeDocument/2006/relationships" id="259" r:id="R45655d26c3b64873"/>
    <p:sldId xmlns:r="http://schemas.openxmlformats.org/officeDocument/2006/relationships" id="260" r:id="Re3d9bbd5422041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e08d72f5f14c18" /><Relationship Type="http://schemas.openxmlformats.org/officeDocument/2006/relationships/slide" Target="/ppt/slides/slide1.xml" Id="Rf95117f4794b43ff" /><Relationship Type="http://schemas.openxmlformats.org/officeDocument/2006/relationships/slide" Target="/ppt/slides/slide2.xml" Id="Rd706cb1fb68741a9" /><Relationship Type="http://schemas.openxmlformats.org/officeDocument/2006/relationships/slide" Target="/ppt/slides/slide3.xml" Id="R7dd9a4a145644c53" /><Relationship Type="http://schemas.openxmlformats.org/officeDocument/2006/relationships/slide" Target="/ppt/slides/slide4.xml" Id="R45655d26c3b64873" /><Relationship Type="http://schemas.openxmlformats.org/officeDocument/2006/relationships/slide" Target="/ppt/slides/slide5.xml" Id="Re3d9bbd5422041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688c32038946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674e731c246df" /><Relationship Type="http://schemas.openxmlformats.org/officeDocument/2006/relationships/theme" Target="/ppt/slideMasters/theme/theme1.xml" Id="Rf6bfb30a7d974e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6674e731c246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80731362ea4f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502144ef94b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68757a22e344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c9d9bd779645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f587d14cb045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LIENGA 6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LIENGA 6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980 361 721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