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39c990416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40d4605d34392"/>
  </p:sldMasterIdLst>
  <p:sldIdLst>
    <p:sldId xmlns:r="http://schemas.openxmlformats.org/officeDocument/2006/relationships" id="256" r:id="Rbe19996bd7c14372"/>
    <p:sldId xmlns:r="http://schemas.openxmlformats.org/officeDocument/2006/relationships" id="257" r:id="R1905e6444db34c60"/>
    <p:sldId xmlns:r="http://schemas.openxmlformats.org/officeDocument/2006/relationships" id="258" r:id="Rb5dd2bc684e5459d"/>
    <p:sldId xmlns:r="http://schemas.openxmlformats.org/officeDocument/2006/relationships" id="259" r:id="Rd71a75a3b65c4de2"/>
    <p:sldId xmlns:r="http://schemas.openxmlformats.org/officeDocument/2006/relationships" id="260" r:id="Ra43aa4bb82a0426c"/>
    <p:sldId xmlns:r="http://schemas.openxmlformats.org/officeDocument/2006/relationships" id="261" r:id="R3b6ae75980704747"/>
    <p:sldId xmlns:r="http://schemas.openxmlformats.org/officeDocument/2006/relationships" id="262" r:id="R28a2ac46a648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40d4605d34392" /><Relationship Type="http://schemas.openxmlformats.org/officeDocument/2006/relationships/slide" Target="/ppt/slides/slide1.xml" Id="Rbe19996bd7c14372" /><Relationship Type="http://schemas.openxmlformats.org/officeDocument/2006/relationships/slide" Target="/ppt/slides/slide2.xml" Id="R1905e6444db34c60" /><Relationship Type="http://schemas.openxmlformats.org/officeDocument/2006/relationships/slide" Target="/ppt/slides/slide3.xml" Id="Rb5dd2bc684e5459d" /><Relationship Type="http://schemas.openxmlformats.org/officeDocument/2006/relationships/slide" Target="/ppt/slides/slide4.xml" Id="Rd71a75a3b65c4de2" /><Relationship Type="http://schemas.openxmlformats.org/officeDocument/2006/relationships/slide" Target="/ppt/slides/slide5.xml" Id="Ra43aa4bb82a0426c" /><Relationship Type="http://schemas.openxmlformats.org/officeDocument/2006/relationships/slide" Target="/ppt/slides/slide6.xml" Id="R3b6ae75980704747" /><Relationship Type="http://schemas.openxmlformats.org/officeDocument/2006/relationships/slide" Target="/ppt/slides/slide7.xml" Id="R28a2ac46a648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a0cd77f93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387943f924099" /><Relationship Type="http://schemas.openxmlformats.org/officeDocument/2006/relationships/theme" Target="/ppt/slideMasters/theme/theme1.xml" Id="Rce7247fbe8a74d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387943f92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6a1060cae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7ba2edd1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b2d231747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e09789ab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ae2721026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3407c3272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ef3f83499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NIEBLOK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NIEBLOK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−1 462 742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69 056 896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69 890 340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REGE KOLBEIN KÅRE  –  71,5 %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FALKUM ANITA REGE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KRISTIN REGE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REGE KJELL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REGE OLAV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Kolbein Rege, Fidjeåsen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87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kolbein.rege@eidesvik.no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980 354 628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NIEBLOK INVEST AS</a:t>
            </a:r>
          </a:p>
        </p:txBody>
      </p:sp>
    </p:spTree>
  </p:cSld>
  <p:clrMapOvr>
    <a:masterClrMapping xmlns:a="http://schemas.openxmlformats.org/drawingml/2006/main"/>
  </p:clrMapOvr>
</p:sld>
</file>