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338b58246d4c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5b86be0648416a"/>
  </p:sldMasterIdLst>
  <p:sldIdLst>
    <p:sldId xmlns:r="http://schemas.openxmlformats.org/officeDocument/2006/relationships" id="256" r:id="R0e13ef770bbc42e4"/>
    <p:sldId xmlns:r="http://schemas.openxmlformats.org/officeDocument/2006/relationships" id="257" r:id="R6e13afebbc16486c"/>
    <p:sldId xmlns:r="http://schemas.openxmlformats.org/officeDocument/2006/relationships" id="258" r:id="R6d9d47c101444356"/>
    <p:sldId xmlns:r="http://schemas.openxmlformats.org/officeDocument/2006/relationships" id="259" r:id="R213b9623175e4fda"/>
    <p:sldId xmlns:r="http://schemas.openxmlformats.org/officeDocument/2006/relationships" id="260" r:id="Rf429e9c3129042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b86be0648416a" /><Relationship Type="http://schemas.openxmlformats.org/officeDocument/2006/relationships/slide" Target="/ppt/slides/slide1.xml" Id="R0e13ef770bbc42e4" /><Relationship Type="http://schemas.openxmlformats.org/officeDocument/2006/relationships/slide" Target="/ppt/slides/slide2.xml" Id="R6e13afebbc16486c" /><Relationship Type="http://schemas.openxmlformats.org/officeDocument/2006/relationships/slide" Target="/ppt/slides/slide3.xml" Id="R6d9d47c101444356" /><Relationship Type="http://schemas.openxmlformats.org/officeDocument/2006/relationships/slide" Target="/ppt/slides/slide4.xml" Id="R213b9623175e4fda" /><Relationship Type="http://schemas.openxmlformats.org/officeDocument/2006/relationships/slide" Target="/ppt/slides/slide5.xml" Id="Rf429e9c3129042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112c3868242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12ff1ec5649a3" /><Relationship Type="http://schemas.openxmlformats.org/officeDocument/2006/relationships/theme" Target="/ppt/slideMasters/theme/theme1.xml" Id="R2a76a28723aa44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712ff1ec5649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299f69de940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a41f44f1f46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e66eda1404d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75a936f9c44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fe15181eb44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PAD 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PAD 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