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77136609584f3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dc1609c2d7a4834"/>
  </p:sldMasterIdLst>
  <p:sldIdLst>
    <p:sldId xmlns:r="http://schemas.openxmlformats.org/officeDocument/2006/relationships" id="256" r:id="R50a0873303f1445d"/>
    <p:sldId xmlns:r="http://schemas.openxmlformats.org/officeDocument/2006/relationships" id="257" r:id="R4e920a2697e04aed"/>
    <p:sldId xmlns:r="http://schemas.openxmlformats.org/officeDocument/2006/relationships" id="258" r:id="R8c7288a1cbc04bb3"/>
    <p:sldId xmlns:r="http://schemas.openxmlformats.org/officeDocument/2006/relationships" id="259" r:id="Rcbface09dd704455"/>
    <p:sldId xmlns:r="http://schemas.openxmlformats.org/officeDocument/2006/relationships" id="260" r:id="R3883eab2de5a4ebd"/>
    <p:sldId xmlns:r="http://schemas.openxmlformats.org/officeDocument/2006/relationships" id="261" r:id="Ra596563ee5db46b0"/>
    <p:sldId xmlns:r="http://schemas.openxmlformats.org/officeDocument/2006/relationships" id="262" r:id="Re0f7bf66fc5749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c1609c2d7a4834" /><Relationship Type="http://schemas.openxmlformats.org/officeDocument/2006/relationships/slide" Target="/ppt/slides/slide1.xml" Id="R50a0873303f1445d" /><Relationship Type="http://schemas.openxmlformats.org/officeDocument/2006/relationships/slide" Target="/ppt/slides/slide2.xml" Id="R4e920a2697e04aed" /><Relationship Type="http://schemas.openxmlformats.org/officeDocument/2006/relationships/slide" Target="/ppt/slides/slide3.xml" Id="R8c7288a1cbc04bb3" /><Relationship Type="http://schemas.openxmlformats.org/officeDocument/2006/relationships/slide" Target="/ppt/slides/slide4.xml" Id="Rcbface09dd704455" /><Relationship Type="http://schemas.openxmlformats.org/officeDocument/2006/relationships/slide" Target="/ppt/slides/slide5.xml" Id="R3883eab2de5a4ebd" /><Relationship Type="http://schemas.openxmlformats.org/officeDocument/2006/relationships/slide" Target="/ppt/slides/slide6.xml" Id="Ra596563ee5db46b0" /><Relationship Type="http://schemas.openxmlformats.org/officeDocument/2006/relationships/slide" Target="/ppt/slides/slide7.xml" Id="Re0f7bf66fc5749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2eb63e60a547e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584e61f2974ec1" /><Relationship Type="http://schemas.openxmlformats.org/officeDocument/2006/relationships/theme" Target="/ppt/slideMasters/theme/theme1.xml" Id="Rb73f9f0395af4b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584e61f2974e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991250366c41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6c182b6ce143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3e79f5b71b46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f8db8362c74b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571ebaf8134ff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377b898e8f44d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3777f2bf3f4db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JONNY LARSEN RØRLEGGERBEDRIFT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JONNY LARSEN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JONNY LARSEN RØRLEGGERBEDRIFT AS ble etablert [år] og holder til i Solbergmoen.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JONNY LARSEN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JONNY LARSEN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JONNY LARSEN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10 217 961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−530 671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−612 643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−13 680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3 897 513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JONNY LARSEN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LARSEN  –  87,5 %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VINNI LARSEN  –  12,5 %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JONNY LARSEN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Riksvei 171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3058 Solbergmoen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rune@jonnylarsen.no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www.jonnylarsen.no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980 169 421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JONNY LARSEN RØRLEGGERBEDRIFT AS</a:t>
            </a:r>
          </a:p>
        </p:txBody>
      </p:sp>
    </p:spTree>
  </p:cSld>
  <p:clrMapOvr>
    <a:masterClrMapping xmlns:a="http://schemas.openxmlformats.org/drawingml/2006/main"/>
  </p:clrMapOvr>
</p:sld>
</file>