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bd6165e5ca44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a785d2d4764f9a"/>
  </p:sldMasterIdLst>
  <p:sldIdLst>
    <p:sldId xmlns:r="http://schemas.openxmlformats.org/officeDocument/2006/relationships" id="256" r:id="R78a6087e3caf447e"/>
    <p:sldId xmlns:r="http://schemas.openxmlformats.org/officeDocument/2006/relationships" id="257" r:id="Rbd8d64b731294a0e"/>
    <p:sldId xmlns:r="http://schemas.openxmlformats.org/officeDocument/2006/relationships" id="258" r:id="R649c5b20afb54269"/>
    <p:sldId xmlns:r="http://schemas.openxmlformats.org/officeDocument/2006/relationships" id="259" r:id="R061c15f454c34b6b"/>
    <p:sldId xmlns:r="http://schemas.openxmlformats.org/officeDocument/2006/relationships" id="260" r:id="R3c69bbac9d3b40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a785d2d4764f9a" /><Relationship Type="http://schemas.openxmlformats.org/officeDocument/2006/relationships/slide" Target="/ppt/slides/slide1.xml" Id="R78a6087e3caf447e" /><Relationship Type="http://schemas.openxmlformats.org/officeDocument/2006/relationships/slide" Target="/ppt/slides/slide2.xml" Id="Rbd8d64b731294a0e" /><Relationship Type="http://schemas.openxmlformats.org/officeDocument/2006/relationships/slide" Target="/ppt/slides/slide3.xml" Id="R649c5b20afb54269" /><Relationship Type="http://schemas.openxmlformats.org/officeDocument/2006/relationships/slide" Target="/ppt/slides/slide4.xml" Id="R061c15f454c34b6b" /><Relationship Type="http://schemas.openxmlformats.org/officeDocument/2006/relationships/slide" Target="/ppt/slides/slide5.xml" Id="R3c69bbac9d3b40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dd8246478747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665278cae4b91" /><Relationship Type="http://schemas.openxmlformats.org/officeDocument/2006/relationships/theme" Target="/ppt/slideMasters/theme/theme1.xml" Id="Rbeb62e456a5749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3665278cae4b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a6efae6d049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a249bca9144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c84cd9bc54f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ff4ffc47540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e175c59454c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ELVIA PENSJONSKASSE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ELVIA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ELVIA PENSJONSKASSE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ELVIA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ELVIA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ELVIA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Vangsvegen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12 32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bent.marius.undlien@hafslund.no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980 156 621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ELVIA PENSJONSKASSE</a:t>
            </a:r>
          </a:p>
        </p:txBody>
      </p:sp>
    </p:spTree>
  </p:cSld>
  <p:clrMapOvr>
    <a:masterClrMapping xmlns:a="http://schemas.openxmlformats.org/drawingml/2006/main"/>
  </p:clrMapOvr>
</p:sld>
</file>